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5715000" type="screen16x1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2CA3267D-942E-421F-8427-D8E7EDAD7364}">
          <p14:sldIdLst>
            <p14:sldId id="256"/>
            <p14:sldId id="257"/>
            <p14:sldId id="258"/>
            <p14:sldId id="259"/>
            <p14:sldId id="260"/>
            <p14:sldId id="261"/>
            <p14:sldId id="262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-588" y="-90"/>
      </p:cViewPr>
      <p:guideLst>
        <p:guide orient="horz" pos="180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E436DE-C661-4C68-B6A6-736FB02BCEAB}" type="datetimeFigureOut">
              <a:rPr lang="en-US" smtClean="0"/>
              <a:t>1/13/2010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D8D115-3EBA-4644-B934-5080AB52F8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55681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D8D115-3EBA-4644-B934-5080AB52F82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97495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D8D115-3EBA-4644-B934-5080AB52F82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0055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D8D115-3EBA-4644-B934-5080AB52F82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165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D8D115-3EBA-4644-B934-5080AB52F82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8944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D8D115-3EBA-4644-B934-5080AB52F82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0695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D8D115-3EBA-4644-B934-5080AB52F82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2129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D8D115-3EBA-4644-B934-5080AB52F82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3750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84667"/>
            <a:ext cx="8961120" cy="5554133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1DA46-ADE6-4A7F-8539-1F0DC8A4A146}" type="datetimeFigureOut">
              <a:rPr lang="en-US" smtClean="0"/>
              <a:t>1/13/2010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5441" y="2452168"/>
            <a:ext cx="7147931" cy="2053167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453862"/>
            <a:ext cx="1190348" cy="204978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2613882"/>
            <a:ext cx="910224" cy="1729740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4" y="2546351"/>
            <a:ext cx="6947845" cy="1871133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3854390"/>
            <a:ext cx="762000" cy="3810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2F83EBD6-8535-442C-9C20-43CCF589BE6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41822" y="3799397"/>
            <a:ext cx="6755166" cy="553639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2616200"/>
            <a:ext cx="6760868" cy="1731433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3873500"/>
            <a:ext cx="6553200" cy="3810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2689195"/>
            <a:ext cx="6629400" cy="10160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1DA46-ADE6-4A7F-8539-1F0DC8A4A146}" type="datetimeFigureOut">
              <a:rPr lang="en-US" smtClean="0"/>
              <a:t>1/13/2010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EBD6-8535-442C-9C20-43CCF589BE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190500"/>
            <a:ext cx="1859280" cy="5102195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6" y="292841"/>
            <a:ext cx="1672235" cy="4897514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8" y="329523"/>
            <a:ext cx="1485531" cy="482415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17500"/>
            <a:ext cx="6172200" cy="48260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1DA46-ADE6-4A7F-8539-1F0DC8A4A146}" type="datetimeFigureOut">
              <a:rPr lang="en-US" smtClean="0"/>
              <a:t>1/13/2010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EBD6-8535-442C-9C20-43CCF589BE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1DA46-ADE6-4A7F-8539-1F0DC8A4A146}" type="datetimeFigureOut">
              <a:rPr lang="en-US" smtClean="0"/>
              <a:t>1/13/2010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EBD6-8535-442C-9C20-43CCF589BE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84667"/>
            <a:ext cx="8961120" cy="5554133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1DA46-ADE6-4A7F-8539-1F0DC8A4A146}" type="datetimeFigureOut">
              <a:rPr lang="en-US" smtClean="0"/>
              <a:t>1/13/2010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1976" y="2455333"/>
            <a:ext cx="8265160" cy="2053167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2540000"/>
            <a:ext cx="8033800" cy="1871133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EBD6-8535-442C-9C20-43CCF589BE63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2667000"/>
            <a:ext cx="7696200" cy="10795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3784601"/>
            <a:ext cx="7818120" cy="553639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3839592"/>
            <a:ext cx="7696200" cy="436486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8" y="2603500"/>
            <a:ext cx="7817599" cy="1731433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340311"/>
            <a:ext cx="8260672" cy="86618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432559"/>
            <a:ext cx="4038600" cy="36728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32559"/>
            <a:ext cx="4038600" cy="36728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1DA46-ADE6-4A7F-8539-1F0DC8A4A146}" type="datetimeFigureOut">
              <a:rPr lang="en-US" smtClean="0"/>
              <a:t>1/13/2010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EBD6-8535-442C-9C20-43CCF589BE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340311"/>
            <a:ext cx="8260672" cy="866189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435365"/>
            <a:ext cx="4040188" cy="533135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032000"/>
            <a:ext cx="4040188" cy="307313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435365"/>
            <a:ext cx="4041775" cy="533135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032000"/>
            <a:ext cx="4041775" cy="307313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1DA46-ADE6-4A7F-8539-1F0DC8A4A146}" type="datetimeFigureOut">
              <a:rPr lang="en-US" smtClean="0"/>
              <a:t>1/13/2010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EBD6-8535-442C-9C20-43CCF589BE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1DA46-ADE6-4A7F-8539-1F0DC8A4A146}" type="datetimeFigureOut">
              <a:rPr lang="en-US" smtClean="0"/>
              <a:t>1/13/2010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EBD6-8535-442C-9C20-43CCF589BE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84667"/>
            <a:ext cx="8961120" cy="5554133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1DA46-ADE6-4A7F-8539-1F0DC8A4A146}" type="datetimeFigureOut">
              <a:rPr lang="en-US" smtClean="0"/>
              <a:t>1/13/2010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EBD6-8535-442C-9C20-43CCF589BE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84667"/>
            <a:ext cx="8961120" cy="5554133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571500"/>
            <a:ext cx="4572000" cy="43815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1DA46-ADE6-4A7F-8539-1F0DC8A4A146}" type="datetimeFigureOut">
              <a:rPr lang="en-US" smtClean="0"/>
              <a:t>1/13/2010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EBD6-8535-442C-9C20-43CCF589BE6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0034" y="1254760"/>
            <a:ext cx="2716566" cy="293624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368727"/>
            <a:ext cx="2483254" cy="2695273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476500"/>
            <a:ext cx="2298634" cy="14605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445260"/>
            <a:ext cx="2298634" cy="993017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84667"/>
            <a:ext cx="8961120" cy="5554133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517864"/>
            <a:ext cx="7772400" cy="3609637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1DA46-ADE6-4A7F-8539-1F0DC8A4A146}" type="datetimeFigureOut">
              <a:rPr lang="en-US" smtClean="0"/>
              <a:t>1/13/2010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EBD6-8535-442C-9C20-43CCF589BE63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5800" y="4127500"/>
            <a:ext cx="7772400" cy="1143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2000" y="4191000"/>
            <a:ext cx="7600765" cy="1002437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14400" y="4699000"/>
            <a:ext cx="7328514" cy="376413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4229100"/>
            <a:ext cx="7946136" cy="91440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4713797"/>
            <a:ext cx="7244736" cy="33476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254501"/>
            <a:ext cx="7328514" cy="435869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84667"/>
            <a:ext cx="8961120" cy="5554133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60500"/>
            <a:ext cx="8229600" cy="3644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4A1DA46-ADE6-4A7F-8539-1F0DC8A4A146}" type="datetimeFigureOut">
              <a:rPr lang="en-US" smtClean="0"/>
              <a:t>1/13/2010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2F83EBD6-8535-442C-9C20-43CCF589BE6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74320" y="231805"/>
            <a:ext cx="8595360" cy="11049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10719"/>
            <a:ext cx="8380520" cy="932156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340311"/>
            <a:ext cx="8260672" cy="866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January 13, 2010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 anchor="ctr"/>
          <a:lstStyle/>
          <a:p>
            <a:r>
              <a:rPr lang="en-US" sz="3200" dirty="0" smtClean="0"/>
              <a:t>Surface Area and Volume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5947898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Introduce the idea of surface area and volume</a:t>
            </a:r>
          </a:p>
          <a:p>
            <a:r>
              <a:rPr lang="en-US" dirty="0" smtClean="0"/>
              <a:t>Apply understanding of area to surface area</a:t>
            </a:r>
          </a:p>
          <a:p>
            <a:r>
              <a:rPr lang="en-US" dirty="0" smtClean="0"/>
              <a:t>Apply surface area and volume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26280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surface area?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</a:t>
            </a:r>
            <a:r>
              <a:rPr lang="en-US" dirty="0" smtClean="0"/>
              <a:t>urface </a:t>
            </a:r>
            <a:r>
              <a:rPr lang="en-US" dirty="0"/>
              <a:t>area is the sum of all the areas of all the shapes that cover the surface of </a:t>
            </a:r>
            <a:r>
              <a:rPr lang="en-US" dirty="0" smtClean="0"/>
              <a:t>an object.</a:t>
            </a:r>
            <a:endParaRPr lang="en-US" dirty="0"/>
          </a:p>
        </p:txBody>
      </p:sp>
      <p:sp>
        <p:nvSpPr>
          <p:cNvPr id="4" name="Cube 3"/>
          <p:cNvSpPr/>
          <p:nvPr/>
        </p:nvSpPr>
        <p:spPr>
          <a:xfrm>
            <a:off x="2133600" y="2857500"/>
            <a:ext cx="1828800" cy="1828800"/>
          </a:xfrm>
          <a:prstGeom prst="cub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5886450" y="2800350"/>
            <a:ext cx="1128596" cy="864394"/>
            <a:chOff x="5886450" y="2800350"/>
            <a:chExt cx="1128596" cy="864394"/>
          </a:xfrm>
        </p:grpSpPr>
        <p:sp>
          <p:nvSpPr>
            <p:cNvPr id="5" name="SMARTPenAnnotation134"/>
            <p:cNvSpPr/>
            <p:nvPr/>
          </p:nvSpPr>
          <p:spPr>
            <a:xfrm>
              <a:off x="5915035" y="2800350"/>
              <a:ext cx="1100011" cy="450057"/>
            </a:xfrm>
            <a:custGeom>
              <a:avLst/>
              <a:gdLst/>
              <a:ahLst/>
              <a:cxnLst/>
              <a:rect l="0" t="0" r="0" b="0"/>
              <a:pathLst>
                <a:path w="1100011" h="450057">
                  <a:moveTo>
                    <a:pt x="285740" y="0"/>
                  </a:moveTo>
                  <a:lnTo>
                    <a:pt x="281947" y="0"/>
                  </a:lnTo>
                  <a:lnTo>
                    <a:pt x="280830" y="793"/>
                  </a:lnTo>
                  <a:lnTo>
                    <a:pt x="280085" y="2116"/>
                  </a:lnTo>
                  <a:lnTo>
                    <a:pt x="279589" y="3792"/>
                  </a:lnTo>
                  <a:lnTo>
                    <a:pt x="276921" y="7771"/>
                  </a:lnTo>
                  <a:lnTo>
                    <a:pt x="275098" y="9943"/>
                  </a:lnTo>
                  <a:lnTo>
                    <a:pt x="273882" y="12184"/>
                  </a:lnTo>
                  <a:lnTo>
                    <a:pt x="271378" y="19132"/>
                  </a:lnTo>
                  <a:lnTo>
                    <a:pt x="266756" y="26218"/>
                  </a:lnTo>
                  <a:lnTo>
                    <a:pt x="262675" y="37840"/>
                  </a:lnTo>
                  <a:lnTo>
                    <a:pt x="260838" y="41895"/>
                  </a:lnTo>
                  <a:lnTo>
                    <a:pt x="261995" y="46186"/>
                  </a:lnTo>
                  <a:lnTo>
                    <a:pt x="265147" y="50634"/>
                  </a:lnTo>
                  <a:lnTo>
                    <a:pt x="269630" y="55187"/>
                  </a:lnTo>
                  <a:lnTo>
                    <a:pt x="271825" y="59810"/>
                  </a:lnTo>
                  <a:lnTo>
                    <a:pt x="272495" y="64480"/>
                  </a:lnTo>
                  <a:lnTo>
                    <a:pt x="271121" y="73901"/>
                  </a:lnTo>
                  <a:lnTo>
                    <a:pt x="267866" y="83380"/>
                  </a:lnTo>
                  <a:lnTo>
                    <a:pt x="261656" y="92885"/>
                  </a:lnTo>
                  <a:lnTo>
                    <a:pt x="254398" y="102401"/>
                  </a:lnTo>
                  <a:lnTo>
                    <a:pt x="236967" y="129999"/>
                  </a:lnTo>
                  <a:lnTo>
                    <a:pt x="228079" y="141385"/>
                  </a:lnTo>
                  <a:lnTo>
                    <a:pt x="218837" y="152531"/>
                  </a:lnTo>
                  <a:lnTo>
                    <a:pt x="209439" y="165423"/>
                  </a:lnTo>
                  <a:lnTo>
                    <a:pt x="199970" y="176973"/>
                  </a:lnTo>
                  <a:lnTo>
                    <a:pt x="190470" y="187398"/>
                  </a:lnTo>
                  <a:lnTo>
                    <a:pt x="180956" y="197323"/>
                  </a:lnTo>
                  <a:lnTo>
                    <a:pt x="171436" y="209143"/>
                  </a:lnTo>
                  <a:lnTo>
                    <a:pt x="161913" y="221539"/>
                  </a:lnTo>
                  <a:lnTo>
                    <a:pt x="152389" y="232341"/>
                  </a:lnTo>
                  <a:lnTo>
                    <a:pt x="142864" y="244550"/>
                  </a:lnTo>
                  <a:lnTo>
                    <a:pt x="134133" y="257120"/>
                  </a:lnTo>
                  <a:lnTo>
                    <a:pt x="127607" y="267998"/>
                  </a:lnTo>
                  <a:lnTo>
                    <a:pt x="119944" y="278125"/>
                  </a:lnTo>
                  <a:lnTo>
                    <a:pt x="111247" y="287917"/>
                  </a:lnTo>
                  <a:lnTo>
                    <a:pt x="102089" y="297561"/>
                  </a:lnTo>
                  <a:lnTo>
                    <a:pt x="92727" y="309255"/>
                  </a:lnTo>
                  <a:lnTo>
                    <a:pt x="83276" y="321597"/>
                  </a:lnTo>
                  <a:lnTo>
                    <a:pt x="73782" y="332373"/>
                  </a:lnTo>
                  <a:lnTo>
                    <a:pt x="66389" y="342455"/>
                  </a:lnTo>
                  <a:lnTo>
                    <a:pt x="60456" y="352227"/>
                  </a:lnTo>
                  <a:lnTo>
                    <a:pt x="55175" y="361862"/>
                  </a:lnTo>
                  <a:lnTo>
                    <a:pt x="48064" y="371436"/>
                  </a:lnTo>
                  <a:lnTo>
                    <a:pt x="37253" y="383634"/>
                  </a:lnTo>
                  <a:lnTo>
                    <a:pt x="24005" y="397388"/>
                  </a:lnTo>
                  <a:lnTo>
                    <a:pt x="4760" y="416707"/>
                  </a:lnTo>
                  <a:lnTo>
                    <a:pt x="3170" y="419092"/>
                  </a:lnTo>
                  <a:lnTo>
                    <a:pt x="408" y="427212"/>
                  </a:lnTo>
                  <a:lnTo>
                    <a:pt x="0" y="439230"/>
                  </a:lnTo>
                  <a:lnTo>
                    <a:pt x="791" y="440457"/>
                  </a:lnTo>
                  <a:lnTo>
                    <a:pt x="2111" y="441275"/>
                  </a:lnTo>
                  <a:lnTo>
                    <a:pt x="3785" y="441821"/>
                  </a:lnTo>
                  <a:lnTo>
                    <a:pt x="4901" y="442978"/>
                  </a:lnTo>
                  <a:lnTo>
                    <a:pt x="5645" y="444544"/>
                  </a:lnTo>
                  <a:lnTo>
                    <a:pt x="6141" y="446381"/>
                  </a:lnTo>
                  <a:lnTo>
                    <a:pt x="7266" y="447606"/>
                  </a:lnTo>
                  <a:lnTo>
                    <a:pt x="8809" y="448423"/>
                  </a:lnTo>
                  <a:lnTo>
                    <a:pt x="13197" y="449733"/>
                  </a:lnTo>
                  <a:lnTo>
                    <a:pt x="44269" y="450053"/>
                  </a:lnTo>
                  <a:lnTo>
                    <a:pt x="185824" y="450056"/>
                  </a:lnTo>
                  <a:lnTo>
                    <a:pt x="221459" y="444401"/>
                  </a:lnTo>
                  <a:lnTo>
                    <a:pt x="253816" y="443206"/>
                  </a:lnTo>
                  <a:lnTo>
                    <a:pt x="303526" y="442938"/>
                  </a:lnTo>
                  <a:lnTo>
                    <a:pt x="331315" y="439127"/>
                  </a:lnTo>
                  <a:lnTo>
                    <a:pt x="359657" y="436764"/>
                  </a:lnTo>
                  <a:lnTo>
                    <a:pt x="388162" y="436063"/>
                  </a:lnTo>
                  <a:lnTo>
                    <a:pt x="416717" y="435856"/>
                  </a:lnTo>
                  <a:lnTo>
                    <a:pt x="449078" y="432002"/>
                  </a:lnTo>
                  <a:lnTo>
                    <a:pt x="480010" y="429625"/>
                  </a:lnTo>
                  <a:lnTo>
                    <a:pt x="509283" y="428921"/>
                  </a:lnTo>
                  <a:lnTo>
                    <a:pt x="538065" y="424920"/>
                  </a:lnTo>
                  <a:lnTo>
                    <a:pt x="570493" y="422500"/>
                  </a:lnTo>
                  <a:lnTo>
                    <a:pt x="601445" y="421783"/>
                  </a:lnTo>
                  <a:lnTo>
                    <a:pt x="745319" y="421481"/>
                  </a:lnTo>
                  <a:lnTo>
                    <a:pt x="773895" y="417689"/>
                  </a:lnTo>
                  <a:lnTo>
                    <a:pt x="807086" y="414999"/>
                  </a:lnTo>
                  <a:lnTo>
                    <a:pt x="841277" y="414468"/>
                  </a:lnTo>
                  <a:lnTo>
                    <a:pt x="1069367" y="414337"/>
                  </a:lnTo>
                  <a:lnTo>
                    <a:pt x="1073270" y="413543"/>
                  </a:lnTo>
                  <a:lnTo>
                    <a:pt x="1085426" y="407855"/>
                  </a:lnTo>
                  <a:lnTo>
                    <a:pt x="1099732" y="407201"/>
                  </a:lnTo>
                  <a:lnTo>
                    <a:pt x="1100010" y="403403"/>
                  </a:lnTo>
                  <a:lnTo>
                    <a:pt x="1099255" y="402285"/>
                  </a:lnTo>
                  <a:lnTo>
                    <a:pt x="1097958" y="401540"/>
                  </a:lnTo>
                  <a:lnTo>
                    <a:pt x="1096300" y="401043"/>
                  </a:lnTo>
                  <a:lnTo>
                    <a:pt x="1092341" y="398375"/>
                  </a:lnTo>
                  <a:lnTo>
                    <a:pt x="1087124" y="393986"/>
                  </a:lnTo>
                  <a:lnTo>
                    <a:pt x="1086696" y="392832"/>
                  </a:lnTo>
                  <a:lnTo>
                    <a:pt x="1086219" y="389433"/>
                  </a:lnTo>
                  <a:lnTo>
                    <a:pt x="1084505" y="387416"/>
                  </a:lnTo>
                  <a:lnTo>
                    <a:pt x="1067195" y="373792"/>
                  </a:lnTo>
                  <a:lnTo>
                    <a:pt x="1054937" y="361941"/>
                  </a:lnTo>
                  <a:lnTo>
                    <a:pt x="1037330" y="350042"/>
                  </a:lnTo>
                  <a:lnTo>
                    <a:pt x="1027017" y="342899"/>
                  </a:lnTo>
                  <a:lnTo>
                    <a:pt x="1016023" y="335756"/>
                  </a:lnTo>
                  <a:lnTo>
                    <a:pt x="997006" y="318940"/>
                  </a:lnTo>
                  <a:lnTo>
                    <a:pt x="973825" y="305094"/>
                  </a:lnTo>
                  <a:lnTo>
                    <a:pt x="950096" y="292932"/>
                  </a:lnTo>
                  <a:lnTo>
                    <a:pt x="926294" y="280198"/>
                  </a:lnTo>
                  <a:lnTo>
                    <a:pt x="911215" y="268935"/>
                  </a:lnTo>
                  <a:lnTo>
                    <a:pt x="882045" y="255088"/>
                  </a:lnTo>
                  <a:lnTo>
                    <a:pt x="852565" y="240532"/>
                  </a:lnTo>
                  <a:lnTo>
                    <a:pt x="823022" y="228603"/>
                  </a:lnTo>
                  <a:lnTo>
                    <a:pt x="812662" y="223045"/>
                  </a:lnTo>
                  <a:lnTo>
                    <a:pt x="797112" y="211784"/>
                  </a:lnTo>
                  <a:lnTo>
                    <a:pt x="784479" y="205780"/>
                  </a:lnTo>
                  <a:lnTo>
                    <a:pt x="773043" y="202583"/>
                  </a:lnTo>
                  <a:lnTo>
                    <a:pt x="742201" y="194658"/>
                  </a:lnTo>
                  <a:lnTo>
                    <a:pt x="700013" y="180922"/>
                  </a:lnTo>
                  <a:lnTo>
                    <a:pt x="668142" y="169061"/>
                  </a:lnTo>
                  <a:lnTo>
                    <a:pt x="637458" y="157161"/>
                  </a:lnTo>
                  <a:lnTo>
                    <a:pt x="607281" y="145256"/>
                  </a:lnTo>
                  <a:lnTo>
                    <a:pt x="577545" y="133350"/>
                  </a:lnTo>
                  <a:lnTo>
                    <a:pt x="548426" y="121443"/>
                  </a:lnTo>
                  <a:lnTo>
                    <a:pt x="506107" y="104775"/>
                  </a:lnTo>
                  <a:lnTo>
                    <a:pt x="474181" y="96638"/>
                  </a:lnTo>
                  <a:lnTo>
                    <a:pt x="455666" y="87910"/>
                  </a:lnTo>
                  <a:lnTo>
                    <a:pt x="437155" y="76174"/>
                  </a:lnTo>
                  <a:lnTo>
                    <a:pt x="414198" y="64290"/>
                  </a:lnTo>
                  <a:lnTo>
                    <a:pt x="409478" y="61910"/>
                  </a:lnTo>
                  <a:lnTo>
                    <a:pt x="380082" y="54767"/>
                  </a:lnTo>
                  <a:lnTo>
                    <a:pt x="350306" y="48516"/>
                  </a:lnTo>
                  <a:lnTo>
                    <a:pt x="341423" y="44581"/>
                  </a:lnTo>
                  <a:lnTo>
                    <a:pt x="331960" y="38697"/>
                  </a:lnTo>
                  <a:lnTo>
                    <a:pt x="308718" y="30238"/>
                  </a:lnTo>
                  <a:lnTo>
                    <a:pt x="305821" y="29684"/>
                  </a:lnTo>
                  <a:lnTo>
                    <a:pt x="300485" y="26951"/>
                  </a:lnTo>
                  <a:lnTo>
                    <a:pt x="297952" y="25111"/>
                  </a:lnTo>
                  <a:lnTo>
                    <a:pt x="293019" y="23066"/>
                  </a:lnTo>
                  <a:lnTo>
                    <a:pt x="287387" y="22158"/>
                  </a:lnTo>
                  <a:lnTo>
                    <a:pt x="279593" y="21754"/>
                  </a:lnTo>
                  <a:lnTo>
                    <a:pt x="276085" y="20852"/>
                  </a:lnTo>
                  <a:lnTo>
                    <a:pt x="264754" y="15819"/>
                  </a:lnTo>
                  <a:lnTo>
                    <a:pt x="254871" y="14590"/>
                  </a:lnTo>
                  <a:lnTo>
                    <a:pt x="253254" y="13695"/>
                  </a:lnTo>
                  <a:lnTo>
                    <a:pt x="252176" y="12305"/>
                  </a:lnTo>
                  <a:lnTo>
                    <a:pt x="251458" y="10584"/>
                  </a:lnTo>
                  <a:lnTo>
                    <a:pt x="250185" y="9437"/>
                  </a:lnTo>
                  <a:lnTo>
                    <a:pt x="248543" y="8673"/>
                  </a:lnTo>
                  <a:lnTo>
                    <a:pt x="244601" y="7823"/>
                  </a:lnTo>
                  <a:lnTo>
                    <a:pt x="221446" y="714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PenAnnotation135"/>
            <p:cNvSpPr/>
            <p:nvPr/>
          </p:nvSpPr>
          <p:spPr>
            <a:xfrm>
              <a:off x="5886450" y="3250406"/>
              <a:ext cx="28576" cy="414338"/>
            </a:xfrm>
            <a:custGeom>
              <a:avLst/>
              <a:gdLst/>
              <a:ahLst/>
              <a:cxnLst/>
              <a:rect l="0" t="0" r="0" b="0"/>
              <a:pathLst>
                <a:path w="28576" h="414338">
                  <a:moveTo>
                    <a:pt x="0" y="0"/>
                  </a:moveTo>
                  <a:lnTo>
                    <a:pt x="3792" y="0"/>
                  </a:lnTo>
                  <a:lnTo>
                    <a:pt x="4909" y="794"/>
                  </a:lnTo>
                  <a:lnTo>
                    <a:pt x="5654" y="2116"/>
                  </a:lnTo>
                  <a:lnTo>
                    <a:pt x="6849" y="6151"/>
                  </a:lnTo>
                  <a:lnTo>
                    <a:pt x="7056" y="10642"/>
                  </a:lnTo>
                  <a:lnTo>
                    <a:pt x="7879" y="13444"/>
                  </a:lnTo>
                  <a:lnTo>
                    <a:pt x="9221" y="16900"/>
                  </a:lnTo>
                  <a:lnTo>
                    <a:pt x="10910" y="20792"/>
                  </a:lnTo>
                  <a:lnTo>
                    <a:pt x="12036" y="24180"/>
                  </a:lnTo>
                  <a:lnTo>
                    <a:pt x="12786" y="27233"/>
                  </a:lnTo>
                  <a:lnTo>
                    <a:pt x="13620" y="33534"/>
                  </a:lnTo>
                  <a:lnTo>
                    <a:pt x="14089" y="46007"/>
                  </a:lnTo>
                  <a:lnTo>
                    <a:pt x="14199" y="55108"/>
                  </a:lnTo>
                  <a:lnTo>
                    <a:pt x="15022" y="59757"/>
                  </a:lnTo>
                  <a:lnTo>
                    <a:pt x="16365" y="64444"/>
                  </a:lnTo>
                  <a:lnTo>
                    <a:pt x="18053" y="69156"/>
                  </a:lnTo>
                  <a:lnTo>
                    <a:pt x="19179" y="73886"/>
                  </a:lnTo>
                  <a:lnTo>
                    <a:pt x="19930" y="78626"/>
                  </a:lnTo>
                  <a:lnTo>
                    <a:pt x="20764" y="88920"/>
                  </a:lnTo>
                  <a:lnTo>
                    <a:pt x="21134" y="101432"/>
                  </a:lnTo>
                  <a:lnTo>
                    <a:pt x="21404" y="142999"/>
                  </a:lnTo>
                  <a:lnTo>
                    <a:pt x="22207" y="150101"/>
                  </a:lnTo>
                  <a:lnTo>
                    <a:pt x="23536" y="157218"/>
                  </a:lnTo>
                  <a:lnTo>
                    <a:pt x="25215" y="164343"/>
                  </a:lnTo>
                  <a:lnTo>
                    <a:pt x="26335" y="171475"/>
                  </a:lnTo>
                  <a:lnTo>
                    <a:pt x="27082" y="178610"/>
                  </a:lnTo>
                  <a:lnTo>
                    <a:pt x="27579" y="185748"/>
                  </a:lnTo>
                  <a:lnTo>
                    <a:pt x="27911" y="192888"/>
                  </a:lnTo>
                  <a:lnTo>
                    <a:pt x="28280" y="207172"/>
                  </a:lnTo>
                  <a:lnTo>
                    <a:pt x="28575" y="370060"/>
                  </a:lnTo>
                  <a:lnTo>
                    <a:pt x="27781" y="373706"/>
                  </a:lnTo>
                  <a:lnTo>
                    <a:pt x="26458" y="376931"/>
                  </a:lnTo>
                  <a:lnTo>
                    <a:pt x="24782" y="379875"/>
                  </a:lnTo>
                  <a:lnTo>
                    <a:pt x="23665" y="382631"/>
                  </a:lnTo>
                  <a:lnTo>
                    <a:pt x="22920" y="385262"/>
                  </a:lnTo>
                  <a:lnTo>
                    <a:pt x="22424" y="387810"/>
                  </a:lnTo>
                  <a:lnTo>
                    <a:pt x="21299" y="390303"/>
                  </a:lnTo>
                  <a:lnTo>
                    <a:pt x="19756" y="392758"/>
                  </a:lnTo>
                  <a:lnTo>
                    <a:pt x="17933" y="395188"/>
                  </a:lnTo>
                  <a:lnTo>
                    <a:pt x="16717" y="397603"/>
                  </a:lnTo>
                  <a:lnTo>
                    <a:pt x="15907" y="400006"/>
                  </a:lnTo>
                  <a:lnTo>
                    <a:pt x="14607" y="405774"/>
                  </a:lnTo>
                  <a:lnTo>
                    <a:pt x="14287" y="41433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PenAnnotation136"/>
            <p:cNvSpPr/>
            <p:nvPr/>
          </p:nvSpPr>
          <p:spPr>
            <a:xfrm>
              <a:off x="6915150" y="3200400"/>
              <a:ext cx="39835" cy="328613"/>
            </a:xfrm>
            <a:custGeom>
              <a:avLst/>
              <a:gdLst/>
              <a:ahLst/>
              <a:cxnLst/>
              <a:rect l="0" t="0" r="0" b="0"/>
              <a:pathLst>
                <a:path w="39835" h="328613">
                  <a:moveTo>
                    <a:pt x="35718" y="0"/>
                  </a:moveTo>
                  <a:lnTo>
                    <a:pt x="39511" y="3792"/>
                  </a:lnTo>
                  <a:lnTo>
                    <a:pt x="39834" y="4909"/>
                  </a:lnTo>
                  <a:lnTo>
                    <a:pt x="39256" y="5654"/>
                  </a:lnTo>
                  <a:lnTo>
                    <a:pt x="36417" y="6849"/>
                  </a:lnTo>
                  <a:lnTo>
                    <a:pt x="36028" y="9129"/>
                  </a:lnTo>
                  <a:lnTo>
                    <a:pt x="35779" y="17060"/>
                  </a:lnTo>
                  <a:lnTo>
                    <a:pt x="35724" y="37141"/>
                  </a:lnTo>
                  <a:lnTo>
                    <a:pt x="34928" y="40635"/>
                  </a:lnTo>
                  <a:lnTo>
                    <a:pt x="33604" y="44553"/>
                  </a:lnTo>
                  <a:lnTo>
                    <a:pt x="31928" y="48752"/>
                  </a:lnTo>
                  <a:lnTo>
                    <a:pt x="30809" y="53139"/>
                  </a:lnTo>
                  <a:lnTo>
                    <a:pt x="29567" y="62246"/>
                  </a:lnTo>
                  <a:lnTo>
                    <a:pt x="29236" y="67691"/>
                  </a:lnTo>
                  <a:lnTo>
                    <a:pt x="28869" y="80091"/>
                  </a:lnTo>
                  <a:lnTo>
                    <a:pt x="27977" y="85938"/>
                  </a:lnTo>
                  <a:lnTo>
                    <a:pt x="26589" y="91423"/>
                  </a:lnTo>
                  <a:lnTo>
                    <a:pt x="24869" y="96667"/>
                  </a:lnTo>
                  <a:lnTo>
                    <a:pt x="23724" y="102545"/>
                  </a:lnTo>
                  <a:lnTo>
                    <a:pt x="22959" y="108844"/>
                  </a:lnTo>
                  <a:lnTo>
                    <a:pt x="22450" y="115425"/>
                  </a:lnTo>
                  <a:lnTo>
                    <a:pt x="22110" y="122194"/>
                  </a:lnTo>
                  <a:lnTo>
                    <a:pt x="21732" y="136064"/>
                  </a:lnTo>
                  <a:lnTo>
                    <a:pt x="21520" y="153468"/>
                  </a:lnTo>
                  <a:lnTo>
                    <a:pt x="20697" y="159462"/>
                  </a:lnTo>
                  <a:lnTo>
                    <a:pt x="19354" y="165839"/>
                  </a:lnTo>
                  <a:lnTo>
                    <a:pt x="17665" y="172472"/>
                  </a:lnTo>
                  <a:lnTo>
                    <a:pt x="16539" y="179275"/>
                  </a:lnTo>
                  <a:lnTo>
                    <a:pt x="15788" y="186192"/>
                  </a:lnTo>
                  <a:lnTo>
                    <a:pt x="15288" y="193184"/>
                  </a:lnTo>
                  <a:lnTo>
                    <a:pt x="14954" y="199433"/>
                  </a:lnTo>
                  <a:lnTo>
                    <a:pt x="14583" y="210609"/>
                  </a:lnTo>
                  <a:lnTo>
                    <a:pt x="13691" y="216606"/>
                  </a:lnTo>
                  <a:lnTo>
                    <a:pt x="12303" y="222985"/>
                  </a:lnTo>
                  <a:lnTo>
                    <a:pt x="10583" y="229619"/>
                  </a:lnTo>
                  <a:lnTo>
                    <a:pt x="9436" y="235629"/>
                  </a:lnTo>
                  <a:lnTo>
                    <a:pt x="8672" y="241224"/>
                  </a:lnTo>
                  <a:lnTo>
                    <a:pt x="8163" y="246541"/>
                  </a:lnTo>
                  <a:lnTo>
                    <a:pt x="7596" y="256682"/>
                  </a:lnTo>
                  <a:lnTo>
                    <a:pt x="7345" y="266481"/>
                  </a:lnTo>
                  <a:lnTo>
                    <a:pt x="7151" y="300999"/>
                  </a:lnTo>
                  <a:lnTo>
                    <a:pt x="6355" y="303853"/>
                  </a:lnTo>
                  <a:lnTo>
                    <a:pt x="5030" y="306550"/>
                  </a:lnTo>
                  <a:lnTo>
                    <a:pt x="3354" y="309141"/>
                  </a:lnTo>
                  <a:lnTo>
                    <a:pt x="2235" y="311663"/>
                  </a:lnTo>
                  <a:lnTo>
                    <a:pt x="993" y="316581"/>
                  </a:lnTo>
                  <a:lnTo>
                    <a:pt x="86" y="321040"/>
                  </a:lnTo>
                  <a:lnTo>
                    <a:pt x="0" y="32861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PenAnnotation137"/>
            <p:cNvSpPr/>
            <p:nvPr/>
          </p:nvSpPr>
          <p:spPr>
            <a:xfrm>
              <a:off x="5936456" y="3536156"/>
              <a:ext cx="985838" cy="107157"/>
            </a:xfrm>
            <a:custGeom>
              <a:avLst/>
              <a:gdLst/>
              <a:ahLst/>
              <a:cxnLst/>
              <a:rect l="0" t="0" r="0" b="0"/>
              <a:pathLst>
                <a:path w="985838" h="107157">
                  <a:moveTo>
                    <a:pt x="0" y="107156"/>
                  </a:moveTo>
                  <a:lnTo>
                    <a:pt x="3792" y="107156"/>
                  </a:lnTo>
                  <a:lnTo>
                    <a:pt x="5703" y="106362"/>
                  </a:lnTo>
                  <a:lnTo>
                    <a:pt x="9943" y="103364"/>
                  </a:lnTo>
                  <a:lnTo>
                    <a:pt x="12185" y="102247"/>
                  </a:lnTo>
                  <a:lnTo>
                    <a:pt x="16793" y="101005"/>
                  </a:lnTo>
                  <a:lnTo>
                    <a:pt x="45393" y="100029"/>
                  </a:lnTo>
                  <a:lnTo>
                    <a:pt x="76531" y="100013"/>
                  </a:lnTo>
                  <a:lnTo>
                    <a:pt x="85872" y="97896"/>
                  </a:lnTo>
                  <a:lnTo>
                    <a:pt x="96109" y="95103"/>
                  </a:lnTo>
                  <a:lnTo>
                    <a:pt x="125222" y="93163"/>
                  </a:lnTo>
                  <a:lnTo>
                    <a:pt x="137410" y="90883"/>
                  </a:lnTo>
                  <a:lnTo>
                    <a:pt x="143994" y="89163"/>
                  </a:lnTo>
                  <a:lnTo>
                    <a:pt x="150765" y="87223"/>
                  </a:lnTo>
                  <a:lnTo>
                    <a:pt x="164638" y="82951"/>
                  </a:lnTo>
                  <a:lnTo>
                    <a:pt x="189628" y="79876"/>
                  </a:lnTo>
                  <a:lnTo>
                    <a:pt x="205723" y="77040"/>
                  </a:lnTo>
                  <a:lnTo>
                    <a:pt x="220814" y="73927"/>
                  </a:lnTo>
                  <a:lnTo>
                    <a:pt x="242697" y="71381"/>
                  </a:lnTo>
                  <a:lnTo>
                    <a:pt x="249904" y="69813"/>
                  </a:lnTo>
                  <a:lnTo>
                    <a:pt x="264262" y="66746"/>
                  </a:lnTo>
                  <a:lnTo>
                    <a:pt x="292883" y="64778"/>
                  </a:lnTo>
                  <a:lnTo>
                    <a:pt x="316438" y="62320"/>
                  </a:lnTo>
                  <a:lnTo>
                    <a:pt x="333520" y="59448"/>
                  </a:lnTo>
                  <a:lnTo>
                    <a:pt x="363889" y="57604"/>
                  </a:lnTo>
                  <a:lnTo>
                    <a:pt x="387748" y="55168"/>
                  </a:lnTo>
                  <a:lnTo>
                    <a:pt x="404901" y="52300"/>
                  </a:lnTo>
                  <a:lnTo>
                    <a:pt x="435316" y="50459"/>
                  </a:lnTo>
                  <a:lnTo>
                    <a:pt x="464254" y="50096"/>
                  </a:lnTo>
                  <a:lnTo>
                    <a:pt x="478591" y="47929"/>
                  </a:lnTo>
                  <a:lnTo>
                    <a:pt x="492901" y="45114"/>
                  </a:lnTo>
                  <a:lnTo>
                    <a:pt x="521490" y="43307"/>
                  </a:lnTo>
                  <a:lnTo>
                    <a:pt x="550068" y="42950"/>
                  </a:lnTo>
                  <a:lnTo>
                    <a:pt x="574528" y="42086"/>
                  </a:lnTo>
                  <a:lnTo>
                    <a:pt x="590572" y="39078"/>
                  </a:lnTo>
                  <a:lnTo>
                    <a:pt x="616131" y="36382"/>
                  </a:lnTo>
                  <a:lnTo>
                    <a:pt x="643287" y="35849"/>
                  </a:lnTo>
                  <a:lnTo>
                    <a:pt x="673793" y="34942"/>
                  </a:lnTo>
                  <a:lnTo>
                    <a:pt x="686813" y="31934"/>
                  </a:lnTo>
                  <a:lnTo>
                    <a:pt x="709665" y="29238"/>
                  </a:lnTo>
                  <a:lnTo>
                    <a:pt x="739478" y="28662"/>
                  </a:lnTo>
                  <a:lnTo>
                    <a:pt x="751725" y="26497"/>
                  </a:lnTo>
                  <a:lnTo>
                    <a:pt x="765107" y="23683"/>
                  </a:lnTo>
                  <a:lnTo>
                    <a:pt x="785234" y="21304"/>
                  </a:lnTo>
                  <a:lnTo>
                    <a:pt x="790982" y="19759"/>
                  </a:lnTo>
                  <a:lnTo>
                    <a:pt x="801604" y="16719"/>
                  </a:lnTo>
                  <a:lnTo>
                    <a:pt x="817303" y="14214"/>
                  </a:lnTo>
                  <a:lnTo>
                    <a:pt x="823475" y="12651"/>
                  </a:lnTo>
                  <a:lnTo>
                    <a:pt x="835889" y="9591"/>
                  </a:lnTo>
                  <a:lnTo>
                    <a:pt x="851803" y="7075"/>
                  </a:lnTo>
                  <a:lnTo>
                    <a:pt x="856793" y="5510"/>
                  </a:lnTo>
                  <a:lnTo>
                    <a:pt x="866572" y="2449"/>
                  </a:lnTo>
                  <a:lnTo>
                    <a:pt x="894353" y="322"/>
                  </a:lnTo>
                  <a:lnTo>
                    <a:pt x="921099" y="42"/>
                  </a:lnTo>
                  <a:lnTo>
                    <a:pt x="985837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PenAnnotation138"/>
            <p:cNvSpPr/>
            <p:nvPr/>
          </p:nvSpPr>
          <p:spPr>
            <a:xfrm>
              <a:off x="6143625" y="2850356"/>
              <a:ext cx="50007" cy="185738"/>
            </a:xfrm>
            <a:custGeom>
              <a:avLst/>
              <a:gdLst/>
              <a:ahLst/>
              <a:cxnLst/>
              <a:rect l="0" t="0" r="0" b="0"/>
              <a:pathLst>
                <a:path w="50007" h="185738">
                  <a:moveTo>
                    <a:pt x="0" y="0"/>
                  </a:moveTo>
                  <a:lnTo>
                    <a:pt x="24602" y="6151"/>
                  </a:lnTo>
                  <a:lnTo>
                    <a:pt x="25927" y="7275"/>
                  </a:lnTo>
                  <a:lnTo>
                    <a:pt x="26809" y="8819"/>
                  </a:lnTo>
                  <a:lnTo>
                    <a:pt x="27398" y="10642"/>
                  </a:lnTo>
                  <a:lnTo>
                    <a:pt x="28584" y="12651"/>
                  </a:lnTo>
                  <a:lnTo>
                    <a:pt x="30168" y="14784"/>
                  </a:lnTo>
                  <a:lnTo>
                    <a:pt x="32018" y="16999"/>
                  </a:lnTo>
                  <a:lnTo>
                    <a:pt x="33252" y="19270"/>
                  </a:lnTo>
                  <a:lnTo>
                    <a:pt x="34622" y="23910"/>
                  </a:lnTo>
                  <a:lnTo>
                    <a:pt x="34987" y="27053"/>
                  </a:lnTo>
                  <a:lnTo>
                    <a:pt x="35231" y="30735"/>
                  </a:lnTo>
                  <a:lnTo>
                    <a:pt x="35502" y="38266"/>
                  </a:lnTo>
                  <a:lnTo>
                    <a:pt x="35622" y="44259"/>
                  </a:lnTo>
                  <a:lnTo>
                    <a:pt x="36448" y="47762"/>
                  </a:lnTo>
                  <a:lnTo>
                    <a:pt x="37793" y="51685"/>
                  </a:lnTo>
                  <a:lnTo>
                    <a:pt x="39482" y="55888"/>
                  </a:lnTo>
                  <a:lnTo>
                    <a:pt x="40609" y="59484"/>
                  </a:lnTo>
                  <a:lnTo>
                    <a:pt x="41360" y="62674"/>
                  </a:lnTo>
                  <a:lnTo>
                    <a:pt x="41861" y="65595"/>
                  </a:lnTo>
                  <a:lnTo>
                    <a:pt x="42988" y="69130"/>
                  </a:lnTo>
                  <a:lnTo>
                    <a:pt x="44534" y="73074"/>
                  </a:lnTo>
                  <a:lnTo>
                    <a:pt x="46358" y="77291"/>
                  </a:lnTo>
                  <a:lnTo>
                    <a:pt x="47574" y="81690"/>
                  </a:lnTo>
                  <a:lnTo>
                    <a:pt x="48385" y="86210"/>
                  </a:lnTo>
                  <a:lnTo>
                    <a:pt x="48925" y="90811"/>
                  </a:lnTo>
                  <a:lnTo>
                    <a:pt x="49286" y="95465"/>
                  </a:lnTo>
                  <a:lnTo>
                    <a:pt x="49526" y="100156"/>
                  </a:lnTo>
                  <a:lnTo>
                    <a:pt x="49793" y="109601"/>
                  </a:lnTo>
                  <a:lnTo>
                    <a:pt x="49993" y="142878"/>
                  </a:lnTo>
                  <a:lnTo>
                    <a:pt x="50006" y="18573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PenAnnotation139"/>
            <p:cNvSpPr/>
            <p:nvPr/>
          </p:nvSpPr>
          <p:spPr>
            <a:xfrm>
              <a:off x="6215062" y="3107531"/>
              <a:ext cx="21432" cy="64295"/>
            </a:xfrm>
            <a:custGeom>
              <a:avLst/>
              <a:gdLst/>
              <a:ahLst/>
              <a:cxnLst/>
              <a:rect l="0" t="0" r="0" b="0"/>
              <a:pathLst>
                <a:path w="21432" h="64295">
                  <a:moveTo>
                    <a:pt x="0" y="0"/>
                  </a:moveTo>
                  <a:lnTo>
                    <a:pt x="0" y="16792"/>
                  </a:lnTo>
                  <a:lnTo>
                    <a:pt x="794" y="19132"/>
                  </a:lnTo>
                  <a:lnTo>
                    <a:pt x="2117" y="21486"/>
                  </a:lnTo>
                  <a:lnTo>
                    <a:pt x="3792" y="23849"/>
                  </a:lnTo>
                  <a:lnTo>
                    <a:pt x="4910" y="26218"/>
                  </a:lnTo>
                  <a:lnTo>
                    <a:pt x="5654" y="28591"/>
                  </a:lnTo>
                  <a:lnTo>
                    <a:pt x="6151" y="30967"/>
                  </a:lnTo>
                  <a:lnTo>
                    <a:pt x="6482" y="33345"/>
                  </a:lnTo>
                  <a:lnTo>
                    <a:pt x="6703" y="35723"/>
                  </a:lnTo>
                  <a:lnTo>
                    <a:pt x="7057" y="41452"/>
                  </a:lnTo>
                  <a:lnTo>
                    <a:pt x="7879" y="42716"/>
                  </a:lnTo>
                  <a:lnTo>
                    <a:pt x="9222" y="44352"/>
                  </a:lnTo>
                  <a:lnTo>
                    <a:pt x="10911" y="46237"/>
                  </a:lnTo>
                  <a:lnTo>
                    <a:pt x="12036" y="48287"/>
                  </a:lnTo>
                  <a:lnTo>
                    <a:pt x="12787" y="50447"/>
                  </a:lnTo>
                  <a:lnTo>
                    <a:pt x="13991" y="55826"/>
                  </a:lnTo>
                  <a:lnTo>
                    <a:pt x="14884" y="57061"/>
                  </a:lnTo>
                  <a:lnTo>
                    <a:pt x="16273" y="58678"/>
                  </a:lnTo>
                  <a:lnTo>
                    <a:pt x="21431" y="6429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PenAnnotation140"/>
            <p:cNvSpPr/>
            <p:nvPr/>
          </p:nvSpPr>
          <p:spPr>
            <a:xfrm>
              <a:off x="5965031" y="3314700"/>
              <a:ext cx="221457" cy="300038"/>
            </a:xfrm>
            <a:custGeom>
              <a:avLst/>
              <a:gdLst/>
              <a:ahLst/>
              <a:cxnLst/>
              <a:rect l="0" t="0" r="0" b="0"/>
              <a:pathLst>
                <a:path w="221457" h="300038">
                  <a:moveTo>
                    <a:pt x="0" y="300037"/>
                  </a:moveTo>
                  <a:lnTo>
                    <a:pt x="0" y="289188"/>
                  </a:lnTo>
                  <a:lnTo>
                    <a:pt x="794" y="288042"/>
                  </a:lnTo>
                  <a:lnTo>
                    <a:pt x="2117" y="287278"/>
                  </a:lnTo>
                  <a:lnTo>
                    <a:pt x="6849" y="285839"/>
                  </a:lnTo>
                  <a:lnTo>
                    <a:pt x="7118" y="279607"/>
                  </a:lnTo>
                  <a:lnTo>
                    <a:pt x="7920" y="279273"/>
                  </a:lnTo>
                  <a:lnTo>
                    <a:pt x="10928" y="278903"/>
                  </a:lnTo>
                  <a:lnTo>
                    <a:pt x="12048" y="278010"/>
                  </a:lnTo>
                  <a:lnTo>
                    <a:pt x="12794" y="276621"/>
                  </a:lnTo>
                  <a:lnTo>
                    <a:pt x="13993" y="272481"/>
                  </a:lnTo>
                  <a:lnTo>
                    <a:pt x="20412" y="265401"/>
                  </a:lnTo>
                  <a:lnTo>
                    <a:pt x="31285" y="254470"/>
                  </a:lnTo>
                  <a:lnTo>
                    <a:pt x="32763" y="251403"/>
                  </a:lnTo>
                  <a:lnTo>
                    <a:pt x="34405" y="243761"/>
                  </a:lnTo>
                  <a:lnTo>
                    <a:pt x="36430" y="240295"/>
                  </a:lnTo>
                  <a:lnTo>
                    <a:pt x="42914" y="234327"/>
                  </a:lnTo>
                  <a:lnTo>
                    <a:pt x="48971" y="226912"/>
                  </a:lnTo>
                  <a:lnTo>
                    <a:pt x="54309" y="219118"/>
                  </a:lnTo>
                  <a:lnTo>
                    <a:pt x="59327" y="213009"/>
                  </a:lnTo>
                  <a:lnTo>
                    <a:pt x="64203" y="205530"/>
                  </a:lnTo>
                  <a:lnTo>
                    <a:pt x="69809" y="196915"/>
                  </a:lnTo>
                  <a:lnTo>
                    <a:pt x="73527" y="192396"/>
                  </a:lnTo>
                  <a:lnTo>
                    <a:pt x="77593" y="187795"/>
                  </a:lnTo>
                  <a:lnTo>
                    <a:pt x="84228" y="178449"/>
                  </a:lnTo>
                  <a:lnTo>
                    <a:pt x="87108" y="173735"/>
                  </a:lnTo>
                  <a:lnTo>
                    <a:pt x="90616" y="169004"/>
                  </a:lnTo>
                  <a:lnTo>
                    <a:pt x="94542" y="164263"/>
                  </a:lnTo>
                  <a:lnTo>
                    <a:pt x="98746" y="159515"/>
                  </a:lnTo>
                  <a:lnTo>
                    <a:pt x="102343" y="154762"/>
                  </a:lnTo>
                  <a:lnTo>
                    <a:pt x="105535" y="150005"/>
                  </a:lnTo>
                  <a:lnTo>
                    <a:pt x="108457" y="145247"/>
                  </a:lnTo>
                  <a:lnTo>
                    <a:pt x="111992" y="140487"/>
                  </a:lnTo>
                  <a:lnTo>
                    <a:pt x="115936" y="135727"/>
                  </a:lnTo>
                  <a:lnTo>
                    <a:pt x="123758" y="126998"/>
                  </a:lnTo>
                  <a:lnTo>
                    <a:pt x="129881" y="120472"/>
                  </a:lnTo>
                  <a:lnTo>
                    <a:pt x="135247" y="112810"/>
                  </a:lnTo>
                  <a:lnTo>
                    <a:pt x="141073" y="104113"/>
                  </a:lnTo>
                  <a:lnTo>
                    <a:pt x="144848" y="99571"/>
                  </a:lnTo>
                  <a:lnTo>
                    <a:pt x="148953" y="94955"/>
                  </a:lnTo>
                  <a:lnTo>
                    <a:pt x="155631" y="85594"/>
                  </a:lnTo>
                  <a:lnTo>
                    <a:pt x="158523" y="80875"/>
                  </a:lnTo>
                  <a:lnTo>
                    <a:pt x="162038" y="76935"/>
                  </a:lnTo>
                  <a:lnTo>
                    <a:pt x="165969" y="73515"/>
                  </a:lnTo>
                  <a:lnTo>
                    <a:pt x="170177" y="70441"/>
                  </a:lnTo>
                  <a:lnTo>
                    <a:pt x="176970" y="62793"/>
                  </a:lnTo>
                  <a:lnTo>
                    <a:pt x="182634" y="54101"/>
                  </a:lnTo>
                  <a:lnTo>
                    <a:pt x="187798" y="44947"/>
                  </a:lnTo>
                  <a:lnTo>
                    <a:pt x="192738" y="37703"/>
                  </a:lnTo>
                  <a:lnTo>
                    <a:pt x="197580" y="31838"/>
                  </a:lnTo>
                  <a:lnTo>
                    <a:pt x="202378" y="26585"/>
                  </a:lnTo>
                  <a:lnTo>
                    <a:pt x="209541" y="19166"/>
                  </a:lnTo>
                  <a:lnTo>
                    <a:pt x="211132" y="16746"/>
                  </a:lnTo>
                  <a:lnTo>
                    <a:pt x="214163" y="9547"/>
                  </a:lnTo>
                  <a:lnTo>
                    <a:pt x="219781" y="2121"/>
                  </a:lnTo>
                  <a:lnTo>
                    <a:pt x="221456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PenAnnotation141"/>
            <p:cNvSpPr/>
            <p:nvPr/>
          </p:nvSpPr>
          <p:spPr>
            <a:xfrm>
              <a:off x="6215062" y="3250408"/>
              <a:ext cx="649984" cy="235743"/>
            </a:xfrm>
            <a:custGeom>
              <a:avLst/>
              <a:gdLst/>
              <a:ahLst/>
              <a:cxnLst/>
              <a:rect l="0" t="0" r="0" b="0"/>
              <a:pathLst>
                <a:path w="649984" h="235743">
                  <a:moveTo>
                    <a:pt x="0" y="7142"/>
                  </a:moveTo>
                  <a:lnTo>
                    <a:pt x="0" y="991"/>
                  </a:lnTo>
                  <a:lnTo>
                    <a:pt x="794" y="660"/>
                  </a:lnTo>
                  <a:lnTo>
                    <a:pt x="7057" y="5"/>
                  </a:lnTo>
                  <a:lnTo>
                    <a:pt x="10911" y="0"/>
                  </a:lnTo>
                  <a:lnTo>
                    <a:pt x="12830" y="793"/>
                  </a:lnTo>
                  <a:lnTo>
                    <a:pt x="19324" y="4908"/>
                  </a:lnTo>
                  <a:lnTo>
                    <a:pt x="23935" y="6149"/>
                  </a:lnTo>
                  <a:lnTo>
                    <a:pt x="42867" y="7103"/>
                  </a:lnTo>
                  <a:lnTo>
                    <a:pt x="76618" y="7141"/>
                  </a:lnTo>
                  <a:lnTo>
                    <a:pt x="85911" y="9258"/>
                  </a:lnTo>
                  <a:lnTo>
                    <a:pt x="97951" y="12796"/>
                  </a:lnTo>
                  <a:lnTo>
                    <a:pt x="118144" y="14883"/>
                  </a:lnTo>
                  <a:lnTo>
                    <a:pt x="135283" y="19137"/>
                  </a:lnTo>
                  <a:lnTo>
                    <a:pt x="153223" y="20976"/>
                  </a:lnTo>
                  <a:lnTo>
                    <a:pt x="164937" y="22022"/>
                  </a:lnTo>
                  <a:lnTo>
                    <a:pt x="180456" y="26279"/>
                  </a:lnTo>
                  <a:lnTo>
                    <a:pt x="195109" y="28687"/>
                  </a:lnTo>
                  <a:lnTo>
                    <a:pt x="210298" y="34075"/>
                  </a:lnTo>
                  <a:lnTo>
                    <a:pt x="228733" y="40698"/>
                  </a:lnTo>
                  <a:lnTo>
                    <a:pt x="245397" y="47687"/>
                  </a:lnTo>
                  <a:lnTo>
                    <a:pt x="264269" y="53992"/>
                  </a:lnTo>
                  <a:lnTo>
                    <a:pt x="281061" y="57007"/>
                  </a:lnTo>
                  <a:lnTo>
                    <a:pt x="299971" y="62574"/>
                  </a:lnTo>
                  <a:lnTo>
                    <a:pt x="316775" y="69251"/>
                  </a:lnTo>
                  <a:lnTo>
                    <a:pt x="329702" y="73904"/>
                  </a:lnTo>
                  <a:lnTo>
                    <a:pt x="341268" y="80734"/>
                  </a:lnTo>
                  <a:lnTo>
                    <a:pt x="346574" y="84779"/>
                  </a:lnTo>
                  <a:lnTo>
                    <a:pt x="358821" y="91389"/>
                  </a:lnTo>
                  <a:lnTo>
                    <a:pt x="371407" y="96972"/>
                  </a:lnTo>
                  <a:lnTo>
                    <a:pt x="382293" y="102100"/>
                  </a:lnTo>
                  <a:lnTo>
                    <a:pt x="394539" y="109141"/>
                  </a:lnTo>
                  <a:lnTo>
                    <a:pt x="401139" y="113241"/>
                  </a:lnTo>
                  <a:lnTo>
                    <a:pt x="412705" y="119914"/>
                  </a:lnTo>
                  <a:lnTo>
                    <a:pt x="423137" y="126319"/>
                  </a:lnTo>
                  <a:lnTo>
                    <a:pt x="428141" y="130249"/>
                  </a:lnTo>
                  <a:lnTo>
                    <a:pt x="433065" y="134457"/>
                  </a:lnTo>
                  <a:lnTo>
                    <a:pt x="442770" y="141249"/>
                  </a:lnTo>
                  <a:lnTo>
                    <a:pt x="452374" y="147708"/>
                  </a:lnTo>
                  <a:lnTo>
                    <a:pt x="457157" y="151652"/>
                  </a:lnTo>
                  <a:lnTo>
                    <a:pt x="461935" y="155869"/>
                  </a:lnTo>
                  <a:lnTo>
                    <a:pt x="471475" y="162672"/>
                  </a:lnTo>
                  <a:lnTo>
                    <a:pt x="481007" y="168341"/>
                  </a:lnTo>
                  <a:lnTo>
                    <a:pt x="490535" y="173507"/>
                  </a:lnTo>
                  <a:lnTo>
                    <a:pt x="504825" y="180877"/>
                  </a:lnTo>
                  <a:lnTo>
                    <a:pt x="514350" y="187810"/>
                  </a:lnTo>
                  <a:lnTo>
                    <a:pt x="519113" y="191881"/>
                  </a:lnTo>
                  <a:lnTo>
                    <a:pt x="528638" y="198521"/>
                  </a:lnTo>
                  <a:lnTo>
                    <a:pt x="533400" y="201403"/>
                  </a:lnTo>
                  <a:lnTo>
                    <a:pt x="542925" y="204605"/>
                  </a:lnTo>
                  <a:lnTo>
                    <a:pt x="552450" y="206822"/>
                  </a:lnTo>
                  <a:lnTo>
                    <a:pt x="565944" y="212532"/>
                  </a:lnTo>
                  <a:lnTo>
                    <a:pt x="572470" y="216960"/>
                  </a:lnTo>
                  <a:lnTo>
                    <a:pt x="580134" y="219456"/>
                  </a:lnTo>
                  <a:lnTo>
                    <a:pt x="594196" y="221059"/>
                  </a:lnTo>
                  <a:lnTo>
                    <a:pt x="596949" y="221985"/>
                  </a:lnTo>
                  <a:lnTo>
                    <a:pt x="602125" y="225129"/>
                  </a:lnTo>
                  <a:lnTo>
                    <a:pt x="609188" y="227056"/>
                  </a:lnTo>
                  <a:lnTo>
                    <a:pt x="628196" y="228462"/>
                  </a:lnTo>
                  <a:lnTo>
                    <a:pt x="638085" y="228571"/>
                  </a:lnTo>
                  <a:lnTo>
                    <a:pt x="639703" y="229374"/>
                  </a:lnTo>
                  <a:lnTo>
                    <a:pt x="640781" y="230703"/>
                  </a:lnTo>
                  <a:lnTo>
                    <a:pt x="641500" y="232382"/>
                  </a:lnTo>
                  <a:lnTo>
                    <a:pt x="642772" y="233502"/>
                  </a:lnTo>
                  <a:lnTo>
                    <a:pt x="644415" y="234249"/>
                  </a:lnTo>
                  <a:lnTo>
                    <a:pt x="649983" y="235716"/>
                  </a:lnTo>
                  <a:lnTo>
                    <a:pt x="642938" y="23574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7920325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Formulas for Surface AREA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Surface area of a rectangular prism </a:t>
            </a:r>
          </a:p>
          <a:p>
            <a:pPr marL="114300" indent="0">
              <a:buNone/>
            </a:pPr>
            <a:r>
              <a:rPr lang="en-US" dirty="0" smtClean="0"/>
              <a:t>= </a:t>
            </a:r>
            <a:r>
              <a:rPr lang="en-US" dirty="0"/>
              <a:t>2lw + 2lh + </a:t>
            </a:r>
            <a:r>
              <a:rPr lang="en-US" dirty="0" smtClean="0"/>
              <a:t>2wh</a:t>
            </a:r>
          </a:p>
          <a:p>
            <a:r>
              <a:rPr lang="en-US" dirty="0" smtClean="0"/>
              <a:t>Surface area of a triangular  prism</a:t>
            </a:r>
          </a:p>
          <a:p>
            <a:pPr marL="114300" indent="0">
              <a:buNone/>
            </a:pPr>
            <a:r>
              <a:rPr lang="en-US" dirty="0" smtClean="0"/>
              <a:t>= area of the top and bottom plus area of each side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xmlns:mc="http://schemas.openxmlformats.org/markup-compatibility/2006" xmlns:a14="http://schemas.microsoft.com/office/drawing/2010/main" val="FFFFFF" mc:Ignorable=""/>
              </a:clrFrom>
              <a:clrTo>
                <a:srgbClr xmlns:mc="http://schemas.openxmlformats.org/markup-compatibility/2006" xmlns:a14="http://schemas.microsoft.com/office/drawing/2010/main" val="FFFFFF" mc:Ignorable="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1562100"/>
            <a:ext cx="1647825" cy="1085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xmlns:mc="http://schemas.openxmlformats.org/markup-compatibility/2006" xmlns:a14="http://schemas.microsoft.com/office/drawing/2010/main" val="FFFFFF" mc:Ignorable=""/>
              </a:clrFrom>
              <a:clrTo>
                <a:srgbClr xmlns:mc="http://schemas.openxmlformats.org/markup-compatibility/2006" xmlns:a14="http://schemas.microsoft.com/office/drawing/2010/main" val="FFFFFF" mc:Ignorable="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3619500"/>
            <a:ext cx="1876425" cy="1000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MARTPenAnnotation64"/>
          <p:cNvSpPr/>
          <p:nvPr/>
        </p:nvSpPr>
        <p:spPr>
          <a:xfrm>
            <a:off x="7336631" y="2072010"/>
            <a:ext cx="142876" cy="228275"/>
          </a:xfrm>
          <a:custGeom>
            <a:avLst/>
            <a:gdLst/>
            <a:ahLst/>
            <a:cxnLst/>
            <a:rect l="0" t="0" r="0" b="0"/>
            <a:pathLst>
              <a:path w="142876" h="228275">
                <a:moveTo>
                  <a:pt x="0" y="171127"/>
                </a:moveTo>
                <a:lnTo>
                  <a:pt x="6151" y="171127"/>
                </a:lnTo>
                <a:lnTo>
                  <a:pt x="8819" y="169010"/>
                </a:lnTo>
                <a:lnTo>
                  <a:pt x="10643" y="167335"/>
                </a:lnTo>
                <a:lnTo>
                  <a:pt x="12652" y="166217"/>
                </a:lnTo>
                <a:lnTo>
                  <a:pt x="17000" y="164976"/>
                </a:lnTo>
                <a:lnTo>
                  <a:pt x="20118" y="164277"/>
                </a:lnTo>
                <a:lnTo>
                  <a:pt x="22143" y="163386"/>
                </a:lnTo>
                <a:lnTo>
                  <a:pt x="28627" y="160278"/>
                </a:lnTo>
                <a:lnTo>
                  <a:pt x="31785" y="158338"/>
                </a:lnTo>
                <a:lnTo>
                  <a:pt x="34684" y="156251"/>
                </a:lnTo>
                <a:lnTo>
                  <a:pt x="37410" y="154066"/>
                </a:lnTo>
                <a:lnTo>
                  <a:pt x="40814" y="152609"/>
                </a:lnTo>
                <a:lnTo>
                  <a:pt x="44673" y="151638"/>
                </a:lnTo>
                <a:lnTo>
                  <a:pt x="48832" y="150991"/>
                </a:lnTo>
                <a:lnTo>
                  <a:pt x="52398" y="148972"/>
                </a:lnTo>
                <a:lnTo>
                  <a:pt x="55570" y="146038"/>
                </a:lnTo>
                <a:lnTo>
                  <a:pt x="58477" y="142495"/>
                </a:lnTo>
                <a:lnTo>
                  <a:pt x="62004" y="139339"/>
                </a:lnTo>
                <a:lnTo>
                  <a:pt x="65941" y="136441"/>
                </a:lnTo>
                <a:lnTo>
                  <a:pt x="70155" y="133716"/>
                </a:lnTo>
                <a:lnTo>
                  <a:pt x="73758" y="131105"/>
                </a:lnTo>
                <a:lnTo>
                  <a:pt x="76953" y="128571"/>
                </a:lnTo>
                <a:lnTo>
                  <a:pt x="79877" y="126087"/>
                </a:lnTo>
                <a:lnTo>
                  <a:pt x="82620" y="123638"/>
                </a:lnTo>
                <a:lnTo>
                  <a:pt x="87784" y="118800"/>
                </a:lnTo>
                <a:lnTo>
                  <a:pt x="98946" y="107821"/>
                </a:lnTo>
                <a:lnTo>
                  <a:pt x="101683" y="104317"/>
                </a:lnTo>
                <a:lnTo>
                  <a:pt x="104724" y="98306"/>
                </a:lnTo>
                <a:lnTo>
                  <a:pt x="107122" y="95592"/>
                </a:lnTo>
                <a:lnTo>
                  <a:pt x="110309" y="92989"/>
                </a:lnTo>
                <a:lnTo>
                  <a:pt x="114020" y="90460"/>
                </a:lnTo>
                <a:lnTo>
                  <a:pt x="117288" y="87187"/>
                </a:lnTo>
                <a:lnTo>
                  <a:pt x="120261" y="83417"/>
                </a:lnTo>
                <a:lnTo>
                  <a:pt x="123036" y="79316"/>
                </a:lnTo>
                <a:lnTo>
                  <a:pt x="126120" y="72643"/>
                </a:lnTo>
                <a:lnTo>
                  <a:pt x="126942" y="69752"/>
                </a:lnTo>
                <a:lnTo>
                  <a:pt x="129973" y="64424"/>
                </a:lnTo>
                <a:lnTo>
                  <a:pt x="131892" y="61891"/>
                </a:lnTo>
                <a:lnTo>
                  <a:pt x="134026" y="56961"/>
                </a:lnTo>
                <a:lnTo>
                  <a:pt x="135767" y="51330"/>
                </a:lnTo>
                <a:lnTo>
                  <a:pt x="137343" y="47606"/>
                </a:lnTo>
                <a:lnTo>
                  <a:pt x="139187" y="43536"/>
                </a:lnTo>
                <a:lnTo>
                  <a:pt x="141235" y="36897"/>
                </a:lnTo>
                <a:lnTo>
                  <a:pt x="141782" y="34015"/>
                </a:lnTo>
                <a:lnTo>
                  <a:pt x="141352" y="31300"/>
                </a:lnTo>
                <a:lnTo>
                  <a:pt x="137749" y="23687"/>
                </a:lnTo>
                <a:lnTo>
                  <a:pt x="136629" y="18815"/>
                </a:lnTo>
                <a:lnTo>
                  <a:pt x="135536" y="17198"/>
                </a:lnTo>
                <a:lnTo>
                  <a:pt x="134013" y="16120"/>
                </a:lnTo>
                <a:lnTo>
                  <a:pt x="132204" y="15402"/>
                </a:lnTo>
                <a:lnTo>
                  <a:pt x="128078" y="12487"/>
                </a:lnTo>
                <a:lnTo>
                  <a:pt x="122754" y="7940"/>
                </a:lnTo>
                <a:lnTo>
                  <a:pt x="119909" y="5202"/>
                </a:lnTo>
                <a:lnTo>
                  <a:pt x="115408" y="768"/>
                </a:lnTo>
                <a:lnTo>
                  <a:pt x="114245" y="404"/>
                </a:lnTo>
                <a:lnTo>
                  <a:pt x="110836" y="0"/>
                </a:lnTo>
                <a:lnTo>
                  <a:pt x="108816" y="686"/>
                </a:lnTo>
                <a:lnTo>
                  <a:pt x="104454" y="3565"/>
                </a:lnTo>
                <a:lnTo>
                  <a:pt x="102180" y="4651"/>
                </a:lnTo>
                <a:lnTo>
                  <a:pt x="99870" y="5374"/>
                </a:lnTo>
                <a:lnTo>
                  <a:pt x="97536" y="5856"/>
                </a:lnTo>
                <a:lnTo>
                  <a:pt x="95980" y="6971"/>
                </a:lnTo>
                <a:lnTo>
                  <a:pt x="94943" y="8509"/>
                </a:lnTo>
                <a:lnTo>
                  <a:pt x="94251" y="10327"/>
                </a:lnTo>
                <a:lnTo>
                  <a:pt x="91367" y="14465"/>
                </a:lnTo>
                <a:lnTo>
                  <a:pt x="87439" y="18949"/>
                </a:lnTo>
                <a:lnTo>
                  <a:pt x="83047" y="23588"/>
                </a:lnTo>
                <a:lnTo>
                  <a:pt x="76112" y="30663"/>
                </a:lnTo>
                <a:lnTo>
                  <a:pt x="73760" y="33828"/>
                </a:lnTo>
                <a:lnTo>
                  <a:pt x="71398" y="37525"/>
                </a:lnTo>
                <a:lnTo>
                  <a:pt x="69030" y="41578"/>
                </a:lnTo>
                <a:lnTo>
                  <a:pt x="66658" y="45867"/>
                </a:lnTo>
                <a:lnTo>
                  <a:pt x="61905" y="54866"/>
                </a:lnTo>
                <a:lnTo>
                  <a:pt x="60319" y="58695"/>
                </a:lnTo>
                <a:lnTo>
                  <a:pt x="58558" y="65066"/>
                </a:lnTo>
                <a:lnTo>
                  <a:pt x="58089" y="68669"/>
                </a:lnTo>
                <a:lnTo>
                  <a:pt x="57776" y="72660"/>
                </a:lnTo>
                <a:lnTo>
                  <a:pt x="57568" y="76907"/>
                </a:lnTo>
                <a:lnTo>
                  <a:pt x="56634" y="81326"/>
                </a:lnTo>
                <a:lnTo>
                  <a:pt x="55219" y="85860"/>
                </a:lnTo>
                <a:lnTo>
                  <a:pt x="53481" y="90470"/>
                </a:lnTo>
                <a:lnTo>
                  <a:pt x="52323" y="95130"/>
                </a:lnTo>
                <a:lnTo>
                  <a:pt x="51550" y="99825"/>
                </a:lnTo>
                <a:lnTo>
                  <a:pt x="51036" y="104542"/>
                </a:lnTo>
                <a:lnTo>
                  <a:pt x="50692" y="108481"/>
                </a:lnTo>
                <a:lnTo>
                  <a:pt x="50311" y="114974"/>
                </a:lnTo>
                <a:lnTo>
                  <a:pt x="50142" y="122622"/>
                </a:lnTo>
                <a:lnTo>
                  <a:pt x="50014" y="154546"/>
                </a:lnTo>
                <a:lnTo>
                  <a:pt x="50804" y="159279"/>
                </a:lnTo>
                <a:lnTo>
                  <a:pt x="52126" y="164022"/>
                </a:lnTo>
                <a:lnTo>
                  <a:pt x="53800" y="168772"/>
                </a:lnTo>
                <a:lnTo>
                  <a:pt x="54917" y="172732"/>
                </a:lnTo>
                <a:lnTo>
                  <a:pt x="56158" y="179249"/>
                </a:lnTo>
                <a:lnTo>
                  <a:pt x="56709" y="184791"/>
                </a:lnTo>
                <a:lnTo>
                  <a:pt x="56856" y="187380"/>
                </a:lnTo>
                <a:lnTo>
                  <a:pt x="57747" y="189900"/>
                </a:lnTo>
                <a:lnTo>
                  <a:pt x="60855" y="194816"/>
                </a:lnTo>
                <a:lnTo>
                  <a:pt x="64882" y="199647"/>
                </a:lnTo>
                <a:lnTo>
                  <a:pt x="69317" y="204440"/>
                </a:lnTo>
                <a:lnTo>
                  <a:pt x="73935" y="209216"/>
                </a:lnTo>
                <a:lnTo>
                  <a:pt x="75484" y="211601"/>
                </a:lnTo>
                <a:lnTo>
                  <a:pt x="77204" y="216368"/>
                </a:lnTo>
                <a:lnTo>
                  <a:pt x="80086" y="221132"/>
                </a:lnTo>
                <a:lnTo>
                  <a:pt x="81965" y="223514"/>
                </a:lnTo>
                <a:lnTo>
                  <a:pt x="84012" y="225101"/>
                </a:lnTo>
                <a:lnTo>
                  <a:pt x="86170" y="226160"/>
                </a:lnTo>
                <a:lnTo>
                  <a:pt x="91545" y="227859"/>
                </a:lnTo>
                <a:lnTo>
                  <a:pt x="94397" y="228091"/>
                </a:lnTo>
                <a:lnTo>
                  <a:pt x="98310" y="228194"/>
                </a:lnTo>
                <a:lnTo>
                  <a:pt x="116707" y="228274"/>
                </a:lnTo>
                <a:lnTo>
                  <a:pt x="119080" y="227481"/>
                </a:lnTo>
                <a:lnTo>
                  <a:pt x="121456" y="226159"/>
                </a:lnTo>
                <a:lnTo>
                  <a:pt x="123833" y="224484"/>
                </a:lnTo>
                <a:lnTo>
                  <a:pt x="126211" y="222573"/>
                </a:lnTo>
                <a:lnTo>
                  <a:pt x="128590" y="220506"/>
                </a:lnTo>
                <a:lnTo>
                  <a:pt x="130972" y="218334"/>
                </a:lnTo>
                <a:lnTo>
                  <a:pt x="133351" y="216885"/>
                </a:lnTo>
                <a:lnTo>
                  <a:pt x="135732" y="215920"/>
                </a:lnTo>
                <a:lnTo>
                  <a:pt x="142875" y="21399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65"/>
          <p:cNvSpPr/>
          <p:nvPr/>
        </p:nvSpPr>
        <p:spPr>
          <a:xfrm>
            <a:off x="7609115" y="2021681"/>
            <a:ext cx="148998" cy="235638"/>
          </a:xfrm>
          <a:custGeom>
            <a:avLst/>
            <a:gdLst/>
            <a:ahLst/>
            <a:cxnLst/>
            <a:rect l="0" t="0" r="0" b="0"/>
            <a:pathLst>
              <a:path w="148998" h="235638">
                <a:moveTo>
                  <a:pt x="27553" y="0"/>
                </a:moveTo>
                <a:lnTo>
                  <a:pt x="21402" y="0"/>
                </a:lnTo>
                <a:lnTo>
                  <a:pt x="27286" y="0"/>
                </a:lnTo>
                <a:lnTo>
                  <a:pt x="23681" y="3792"/>
                </a:lnTo>
                <a:lnTo>
                  <a:pt x="17586" y="9943"/>
                </a:lnTo>
                <a:lnTo>
                  <a:pt x="16147" y="12185"/>
                </a:lnTo>
                <a:lnTo>
                  <a:pt x="14547" y="16792"/>
                </a:lnTo>
                <a:lnTo>
                  <a:pt x="11719" y="23603"/>
                </a:lnTo>
                <a:lnTo>
                  <a:pt x="9854" y="27641"/>
                </a:lnTo>
                <a:lnTo>
                  <a:pt x="8609" y="31921"/>
                </a:lnTo>
                <a:lnTo>
                  <a:pt x="7781" y="36362"/>
                </a:lnTo>
                <a:lnTo>
                  <a:pt x="7227" y="40910"/>
                </a:lnTo>
                <a:lnTo>
                  <a:pt x="6859" y="45530"/>
                </a:lnTo>
                <a:lnTo>
                  <a:pt x="6613" y="50197"/>
                </a:lnTo>
                <a:lnTo>
                  <a:pt x="6450" y="54896"/>
                </a:lnTo>
                <a:lnTo>
                  <a:pt x="5547" y="59616"/>
                </a:lnTo>
                <a:lnTo>
                  <a:pt x="4152" y="64350"/>
                </a:lnTo>
                <a:lnTo>
                  <a:pt x="2426" y="69094"/>
                </a:lnTo>
                <a:lnTo>
                  <a:pt x="1277" y="73844"/>
                </a:lnTo>
                <a:lnTo>
                  <a:pt x="511" y="78598"/>
                </a:lnTo>
                <a:lnTo>
                  <a:pt x="0" y="83355"/>
                </a:lnTo>
                <a:lnTo>
                  <a:pt x="453" y="88114"/>
                </a:lnTo>
                <a:lnTo>
                  <a:pt x="1549" y="92874"/>
                </a:lnTo>
                <a:lnTo>
                  <a:pt x="3073" y="97634"/>
                </a:lnTo>
                <a:lnTo>
                  <a:pt x="4090" y="102396"/>
                </a:lnTo>
                <a:lnTo>
                  <a:pt x="4767" y="107158"/>
                </a:lnTo>
                <a:lnTo>
                  <a:pt x="5218" y="111919"/>
                </a:lnTo>
                <a:lnTo>
                  <a:pt x="5520" y="116682"/>
                </a:lnTo>
                <a:lnTo>
                  <a:pt x="5720" y="121444"/>
                </a:lnTo>
                <a:lnTo>
                  <a:pt x="5943" y="130969"/>
                </a:lnTo>
                <a:lnTo>
                  <a:pt x="6122" y="209426"/>
                </a:lnTo>
                <a:lnTo>
                  <a:pt x="6916" y="211848"/>
                </a:lnTo>
                <a:lnTo>
                  <a:pt x="11032" y="218257"/>
                </a:lnTo>
                <a:lnTo>
                  <a:pt x="13263" y="221451"/>
                </a:lnTo>
                <a:lnTo>
                  <a:pt x="13264" y="221453"/>
                </a:lnTo>
                <a:lnTo>
                  <a:pt x="13264" y="221454"/>
                </a:lnTo>
                <a:lnTo>
                  <a:pt x="13265" y="221455"/>
                </a:lnTo>
                <a:lnTo>
                  <a:pt x="13266" y="217663"/>
                </a:lnTo>
                <a:lnTo>
                  <a:pt x="15382" y="211568"/>
                </a:lnTo>
                <a:lnTo>
                  <a:pt x="18176" y="204361"/>
                </a:lnTo>
                <a:lnTo>
                  <a:pt x="19417" y="198513"/>
                </a:lnTo>
                <a:lnTo>
                  <a:pt x="22085" y="191151"/>
                </a:lnTo>
                <a:lnTo>
                  <a:pt x="23909" y="186965"/>
                </a:lnTo>
                <a:lnTo>
                  <a:pt x="28050" y="180198"/>
                </a:lnTo>
                <a:lnTo>
                  <a:pt x="32537" y="173750"/>
                </a:lnTo>
                <a:lnTo>
                  <a:pt x="34844" y="169808"/>
                </a:lnTo>
                <a:lnTo>
                  <a:pt x="37176" y="165593"/>
                </a:lnTo>
                <a:lnTo>
                  <a:pt x="40319" y="161989"/>
                </a:lnTo>
                <a:lnTo>
                  <a:pt x="44001" y="158793"/>
                </a:lnTo>
                <a:lnTo>
                  <a:pt x="48043" y="155868"/>
                </a:lnTo>
                <a:lnTo>
                  <a:pt x="51532" y="153124"/>
                </a:lnTo>
                <a:lnTo>
                  <a:pt x="54652" y="150502"/>
                </a:lnTo>
                <a:lnTo>
                  <a:pt x="57525" y="147959"/>
                </a:lnTo>
                <a:lnTo>
                  <a:pt x="62834" y="143018"/>
                </a:lnTo>
                <a:lnTo>
                  <a:pt x="65363" y="140589"/>
                </a:lnTo>
                <a:lnTo>
                  <a:pt x="67841" y="138970"/>
                </a:lnTo>
                <a:lnTo>
                  <a:pt x="70287" y="137890"/>
                </a:lnTo>
                <a:lnTo>
                  <a:pt x="72711" y="137170"/>
                </a:lnTo>
                <a:lnTo>
                  <a:pt x="75915" y="136691"/>
                </a:lnTo>
                <a:lnTo>
                  <a:pt x="79638" y="136371"/>
                </a:lnTo>
                <a:lnTo>
                  <a:pt x="87215" y="136015"/>
                </a:lnTo>
                <a:lnTo>
                  <a:pt x="93228" y="135857"/>
                </a:lnTo>
                <a:lnTo>
                  <a:pt x="95148" y="136609"/>
                </a:lnTo>
                <a:lnTo>
                  <a:pt x="96430" y="137904"/>
                </a:lnTo>
                <a:lnTo>
                  <a:pt x="98647" y="141459"/>
                </a:lnTo>
                <a:lnTo>
                  <a:pt x="102277" y="145685"/>
                </a:lnTo>
                <a:lnTo>
                  <a:pt x="103563" y="148717"/>
                </a:lnTo>
                <a:lnTo>
                  <a:pt x="104420" y="152326"/>
                </a:lnTo>
                <a:lnTo>
                  <a:pt x="104992" y="156319"/>
                </a:lnTo>
                <a:lnTo>
                  <a:pt x="105627" y="162873"/>
                </a:lnTo>
                <a:lnTo>
                  <a:pt x="105909" y="169225"/>
                </a:lnTo>
                <a:lnTo>
                  <a:pt x="106035" y="177340"/>
                </a:lnTo>
                <a:lnTo>
                  <a:pt x="105274" y="181727"/>
                </a:lnTo>
                <a:lnTo>
                  <a:pt x="103973" y="186239"/>
                </a:lnTo>
                <a:lnTo>
                  <a:pt x="102312" y="190834"/>
                </a:lnTo>
                <a:lnTo>
                  <a:pt x="100467" y="198057"/>
                </a:lnTo>
                <a:lnTo>
                  <a:pt x="99975" y="201094"/>
                </a:lnTo>
                <a:lnTo>
                  <a:pt x="97312" y="206585"/>
                </a:lnTo>
                <a:lnTo>
                  <a:pt x="95490" y="209161"/>
                </a:lnTo>
                <a:lnTo>
                  <a:pt x="93466" y="216256"/>
                </a:lnTo>
                <a:lnTo>
                  <a:pt x="92167" y="226162"/>
                </a:lnTo>
                <a:lnTo>
                  <a:pt x="92854" y="227768"/>
                </a:lnTo>
                <a:lnTo>
                  <a:pt x="95734" y="231670"/>
                </a:lnTo>
                <a:lnTo>
                  <a:pt x="97614" y="233028"/>
                </a:lnTo>
                <a:lnTo>
                  <a:pt x="101818" y="234536"/>
                </a:lnTo>
                <a:lnTo>
                  <a:pt x="104856" y="235386"/>
                </a:lnTo>
                <a:lnTo>
                  <a:pt x="107683" y="235585"/>
                </a:lnTo>
                <a:lnTo>
                  <a:pt x="109547" y="235637"/>
                </a:lnTo>
                <a:lnTo>
                  <a:pt x="112379" y="234879"/>
                </a:lnTo>
                <a:lnTo>
                  <a:pt x="115853" y="233580"/>
                </a:lnTo>
                <a:lnTo>
                  <a:pt x="119758" y="231920"/>
                </a:lnTo>
                <a:lnTo>
                  <a:pt x="123947" y="230813"/>
                </a:lnTo>
                <a:lnTo>
                  <a:pt x="128328" y="230075"/>
                </a:lnTo>
                <a:lnTo>
                  <a:pt x="132838" y="229583"/>
                </a:lnTo>
                <a:lnTo>
                  <a:pt x="136636" y="229256"/>
                </a:lnTo>
                <a:lnTo>
                  <a:pt x="139963" y="229037"/>
                </a:lnTo>
                <a:lnTo>
                  <a:pt x="148997" y="2286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66"/>
          <p:cNvSpPr/>
          <p:nvPr/>
        </p:nvSpPr>
        <p:spPr>
          <a:xfrm>
            <a:off x="8258261" y="1993106"/>
            <a:ext cx="107071" cy="142872"/>
          </a:xfrm>
          <a:custGeom>
            <a:avLst/>
            <a:gdLst/>
            <a:ahLst/>
            <a:cxnLst/>
            <a:rect l="0" t="0" r="0" b="0"/>
            <a:pathLst>
              <a:path w="107071" h="142872">
                <a:moveTo>
                  <a:pt x="7057" y="71437"/>
                </a:moveTo>
                <a:lnTo>
                  <a:pt x="0" y="71437"/>
                </a:lnTo>
                <a:lnTo>
                  <a:pt x="2069" y="73554"/>
                </a:lnTo>
                <a:lnTo>
                  <a:pt x="3732" y="75230"/>
                </a:lnTo>
                <a:lnTo>
                  <a:pt x="5634" y="76347"/>
                </a:lnTo>
                <a:lnTo>
                  <a:pt x="7697" y="77092"/>
                </a:lnTo>
                <a:lnTo>
                  <a:pt x="9864" y="77588"/>
                </a:lnTo>
                <a:lnTo>
                  <a:pt x="11310" y="78713"/>
                </a:lnTo>
                <a:lnTo>
                  <a:pt x="12274" y="80256"/>
                </a:lnTo>
                <a:lnTo>
                  <a:pt x="12917" y="82079"/>
                </a:lnTo>
                <a:lnTo>
                  <a:pt x="15747" y="86221"/>
                </a:lnTo>
                <a:lnTo>
                  <a:pt x="17612" y="88437"/>
                </a:lnTo>
                <a:lnTo>
                  <a:pt x="18857" y="90708"/>
                </a:lnTo>
                <a:lnTo>
                  <a:pt x="19686" y="93016"/>
                </a:lnTo>
                <a:lnTo>
                  <a:pt x="20239" y="95348"/>
                </a:lnTo>
                <a:lnTo>
                  <a:pt x="20608" y="97696"/>
                </a:lnTo>
                <a:lnTo>
                  <a:pt x="20854" y="100056"/>
                </a:lnTo>
                <a:lnTo>
                  <a:pt x="21017" y="102423"/>
                </a:lnTo>
                <a:lnTo>
                  <a:pt x="21127" y="104794"/>
                </a:lnTo>
                <a:lnTo>
                  <a:pt x="21248" y="109546"/>
                </a:lnTo>
                <a:lnTo>
                  <a:pt x="22073" y="111924"/>
                </a:lnTo>
                <a:lnTo>
                  <a:pt x="23418" y="114304"/>
                </a:lnTo>
                <a:lnTo>
                  <a:pt x="25109" y="116684"/>
                </a:lnTo>
                <a:lnTo>
                  <a:pt x="26235" y="119064"/>
                </a:lnTo>
                <a:lnTo>
                  <a:pt x="26986" y="121445"/>
                </a:lnTo>
                <a:lnTo>
                  <a:pt x="27487" y="123826"/>
                </a:lnTo>
                <a:lnTo>
                  <a:pt x="28615" y="126207"/>
                </a:lnTo>
                <a:lnTo>
                  <a:pt x="30160" y="128588"/>
                </a:lnTo>
                <a:lnTo>
                  <a:pt x="31984" y="130969"/>
                </a:lnTo>
                <a:lnTo>
                  <a:pt x="33994" y="133350"/>
                </a:lnTo>
                <a:lnTo>
                  <a:pt x="36128" y="135731"/>
                </a:lnTo>
                <a:lnTo>
                  <a:pt x="38344" y="138112"/>
                </a:lnTo>
                <a:lnTo>
                  <a:pt x="40615" y="139700"/>
                </a:lnTo>
                <a:lnTo>
                  <a:pt x="42923" y="140758"/>
                </a:lnTo>
                <a:lnTo>
                  <a:pt x="45255" y="141464"/>
                </a:lnTo>
                <a:lnTo>
                  <a:pt x="47604" y="141934"/>
                </a:lnTo>
                <a:lnTo>
                  <a:pt x="49963" y="142248"/>
                </a:lnTo>
                <a:lnTo>
                  <a:pt x="55661" y="142751"/>
                </a:lnTo>
                <a:lnTo>
                  <a:pt x="58557" y="142820"/>
                </a:lnTo>
                <a:lnTo>
                  <a:pt x="63877" y="142871"/>
                </a:lnTo>
                <a:lnTo>
                  <a:pt x="64109" y="139081"/>
                </a:lnTo>
                <a:lnTo>
                  <a:pt x="64188" y="130690"/>
                </a:lnTo>
                <a:lnTo>
                  <a:pt x="64207" y="64297"/>
                </a:lnTo>
                <a:lnTo>
                  <a:pt x="64207" y="68087"/>
                </a:lnTo>
                <a:lnTo>
                  <a:pt x="65001" y="69204"/>
                </a:lnTo>
                <a:lnTo>
                  <a:pt x="66323" y="69948"/>
                </a:lnTo>
                <a:lnTo>
                  <a:pt x="68000" y="70445"/>
                </a:lnTo>
                <a:lnTo>
                  <a:pt x="69911" y="71569"/>
                </a:lnTo>
                <a:lnTo>
                  <a:pt x="71978" y="73113"/>
                </a:lnTo>
                <a:lnTo>
                  <a:pt x="74150" y="74935"/>
                </a:lnTo>
                <a:lnTo>
                  <a:pt x="75599" y="76944"/>
                </a:lnTo>
                <a:lnTo>
                  <a:pt x="77208" y="81293"/>
                </a:lnTo>
                <a:lnTo>
                  <a:pt x="78430" y="82770"/>
                </a:lnTo>
                <a:lnTo>
                  <a:pt x="80039" y="83755"/>
                </a:lnTo>
                <a:lnTo>
                  <a:pt x="81906" y="84412"/>
                </a:lnTo>
                <a:lnTo>
                  <a:pt x="83944" y="84849"/>
                </a:lnTo>
                <a:lnTo>
                  <a:pt x="86097" y="85141"/>
                </a:lnTo>
                <a:lnTo>
                  <a:pt x="88325" y="85336"/>
                </a:lnTo>
                <a:lnTo>
                  <a:pt x="89811" y="86259"/>
                </a:lnTo>
                <a:lnTo>
                  <a:pt x="90802" y="87668"/>
                </a:lnTo>
                <a:lnTo>
                  <a:pt x="92666" y="92564"/>
                </a:lnTo>
                <a:lnTo>
                  <a:pt x="94847" y="92733"/>
                </a:lnTo>
                <a:lnTo>
                  <a:pt x="98923" y="92842"/>
                </a:lnTo>
                <a:lnTo>
                  <a:pt x="99257" y="92057"/>
                </a:lnTo>
                <a:lnTo>
                  <a:pt x="99628" y="89068"/>
                </a:lnTo>
                <a:lnTo>
                  <a:pt x="100521" y="87954"/>
                </a:lnTo>
                <a:lnTo>
                  <a:pt x="101910" y="87211"/>
                </a:lnTo>
                <a:lnTo>
                  <a:pt x="103630" y="86715"/>
                </a:lnTo>
                <a:lnTo>
                  <a:pt x="104777" y="85592"/>
                </a:lnTo>
                <a:lnTo>
                  <a:pt x="105541" y="84048"/>
                </a:lnTo>
                <a:lnTo>
                  <a:pt x="106391" y="80217"/>
                </a:lnTo>
                <a:lnTo>
                  <a:pt x="106768" y="75869"/>
                </a:lnTo>
                <a:lnTo>
                  <a:pt x="106868" y="73598"/>
                </a:lnTo>
                <a:lnTo>
                  <a:pt x="106981" y="68958"/>
                </a:lnTo>
                <a:lnTo>
                  <a:pt x="107070" y="26487"/>
                </a:lnTo>
                <a:lnTo>
                  <a:pt x="106276" y="24008"/>
                </a:lnTo>
                <a:lnTo>
                  <a:pt x="104954" y="21562"/>
                </a:lnTo>
                <a:lnTo>
                  <a:pt x="103277" y="19137"/>
                </a:lnTo>
                <a:lnTo>
                  <a:pt x="102160" y="16727"/>
                </a:lnTo>
                <a:lnTo>
                  <a:pt x="101416" y="14326"/>
                </a:lnTo>
                <a:lnTo>
                  <a:pt x="100919" y="11932"/>
                </a:lnTo>
                <a:lnTo>
                  <a:pt x="99794" y="10336"/>
                </a:lnTo>
                <a:lnTo>
                  <a:pt x="98251" y="9272"/>
                </a:lnTo>
                <a:lnTo>
                  <a:pt x="96429" y="8562"/>
                </a:lnTo>
                <a:lnTo>
                  <a:pt x="95212" y="7296"/>
                </a:lnTo>
                <a:lnTo>
                  <a:pt x="94402" y="5657"/>
                </a:lnTo>
                <a:lnTo>
                  <a:pt x="93102" y="1117"/>
                </a:lnTo>
                <a:lnTo>
                  <a:pt x="92202" y="745"/>
                </a:lnTo>
                <a:lnTo>
                  <a:pt x="89085" y="331"/>
                </a:lnTo>
                <a:lnTo>
                  <a:pt x="86659" y="98"/>
                </a:lnTo>
                <a:lnTo>
                  <a:pt x="83976" y="43"/>
                </a:lnTo>
                <a:lnTo>
                  <a:pt x="7849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67"/>
          <p:cNvSpPr/>
          <p:nvPr/>
        </p:nvSpPr>
        <p:spPr>
          <a:xfrm>
            <a:off x="8336756" y="1864518"/>
            <a:ext cx="135732" cy="128577"/>
          </a:xfrm>
          <a:custGeom>
            <a:avLst/>
            <a:gdLst/>
            <a:ahLst/>
            <a:cxnLst/>
            <a:rect l="0" t="0" r="0" b="0"/>
            <a:pathLst>
              <a:path w="135732" h="128577">
                <a:moveTo>
                  <a:pt x="0" y="0"/>
                </a:moveTo>
                <a:lnTo>
                  <a:pt x="3793" y="0"/>
                </a:lnTo>
                <a:lnTo>
                  <a:pt x="5703" y="794"/>
                </a:lnTo>
                <a:lnTo>
                  <a:pt x="9943" y="3793"/>
                </a:lnTo>
                <a:lnTo>
                  <a:pt x="11391" y="5704"/>
                </a:lnTo>
                <a:lnTo>
                  <a:pt x="12356" y="7771"/>
                </a:lnTo>
                <a:lnTo>
                  <a:pt x="13001" y="9943"/>
                </a:lnTo>
                <a:lnTo>
                  <a:pt x="13429" y="12185"/>
                </a:lnTo>
                <a:lnTo>
                  <a:pt x="13715" y="14474"/>
                </a:lnTo>
                <a:lnTo>
                  <a:pt x="13906" y="16793"/>
                </a:lnTo>
                <a:lnTo>
                  <a:pt x="14827" y="18339"/>
                </a:lnTo>
                <a:lnTo>
                  <a:pt x="16234" y="19370"/>
                </a:lnTo>
                <a:lnTo>
                  <a:pt x="17966" y="20057"/>
                </a:lnTo>
                <a:lnTo>
                  <a:pt x="19122" y="22103"/>
                </a:lnTo>
                <a:lnTo>
                  <a:pt x="19891" y="25054"/>
                </a:lnTo>
                <a:lnTo>
                  <a:pt x="20405" y="28609"/>
                </a:lnTo>
                <a:lnTo>
                  <a:pt x="21541" y="31773"/>
                </a:lnTo>
                <a:lnTo>
                  <a:pt x="23091" y="34676"/>
                </a:lnTo>
                <a:lnTo>
                  <a:pt x="24919" y="37405"/>
                </a:lnTo>
                <a:lnTo>
                  <a:pt x="26138" y="40018"/>
                </a:lnTo>
                <a:lnTo>
                  <a:pt x="26950" y="42554"/>
                </a:lnTo>
                <a:lnTo>
                  <a:pt x="27492" y="45038"/>
                </a:lnTo>
                <a:lnTo>
                  <a:pt x="28646" y="48282"/>
                </a:lnTo>
                <a:lnTo>
                  <a:pt x="30210" y="52032"/>
                </a:lnTo>
                <a:lnTo>
                  <a:pt x="32047" y="56119"/>
                </a:lnTo>
                <a:lnTo>
                  <a:pt x="34064" y="59638"/>
                </a:lnTo>
                <a:lnTo>
                  <a:pt x="36204" y="62777"/>
                </a:lnTo>
                <a:lnTo>
                  <a:pt x="38423" y="65664"/>
                </a:lnTo>
                <a:lnTo>
                  <a:pt x="39903" y="69176"/>
                </a:lnTo>
                <a:lnTo>
                  <a:pt x="40889" y="73105"/>
                </a:lnTo>
                <a:lnTo>
                  <a:pt x="41548" y="77312"/>
                </a:lnTo>
                <a:lnTo>
                  <a:pt x="42779" y="80910"/>
                </a:lnTo>
                <a:lnTo>
                  <a:pt x="44395" y="84103"/>
                </a:lnTo>
                <a:lnTo>
                  <a:pt x="46265" y="87025"/>
                </a:lnTo>
                <a:lnTo>
                  <a:pt x="48305" y="89767"/>
                </a:lnTo>
                <a:lnTo>
                  <a:pt x="50460" y="92388"/>
                </a:lnTo>
                <a:lnTo>
                  <a:pt x="52690" y="94930"/>
                </a:lnTo>
                <a:lnTo>
                  <a:pt x="54177" y="98212"/>
                </a:lnTo>
                <a:lnTo>
                  <a:pt x="55168" y="101987"/>
                </a:lnTo>
                <a:lnTo>
                  <a:pt x="55829" y="106091"/>
                </a:lnTo>
                <a:lnTo>
                  <a:pt x="56269" y="109621"/>
                </a:lnTo>
                <a:lnTo>
                  <a:pt x="56563" y="112769"/>
                </a:lnTo>
                <a:lnTo>
                  <a:pt x="56758" y="115660"/>
                </a:lnTo>
                <a:lnTo>
                  <a:pt x="57682" y="118382"/>
                </a:lnTo>
                <a:lnTo>
                  <a:pt x="59092" y="120990"/>
                </a:lnTo>
                <a:lnTo>
                  <a:pt x="60826" y="123523"/>
                </a:lnTo>
                <a:lnTo>
                  <a:pt x="61188" y="125211"/>
                </a:lnTo>
                <a:lnTo>
                  <a:pt x="60636" y="126337"/>
                </a:lnTo>
                <a:lnTo>
                  <a:pt x="59474" y="127087"/>
                </a:lnTo>
                <a:lnTo>
                  <a:pt x="59493" y="127587"/>
                </a:lnTo>
                <a:lnTo>
                  <a:pt x="60300" y="127921"/>
                </a:lnTo>
                <a:lnTo>
                  <a:pt x="64225" y="128576"/>
                </a:lnTo>
                <a:lnTo>
                  <a:pt x="64273" y="124792"/>
                </a:lnTo>
                <a:lnTo>
                  <a:pt x="64294" y="87677"/>
                </a:lnTo>
                <a:lnTo>
                  <a:pt x="65087" y="83852"/>
                </a:lnTo>
                <a:lnTo>
                  <a:pt x="66410" y="80508"/>
                </a:lnTo>
                <a:lnTo>
                  <a:pt x="68086" y="77484"/>
                </a:lnTo>
                <a:lnTo>
                  <a:pt x="69203" y="74675"/>
                </a:lnTo>
                <a:lnTo>
                  <a:pt x="69947" y="72008"/>
                </a:lnTo>
                <a:lnTo>
                  <a:pt x="70445" y="69437"/>
                </a:lnTo>
                <a:lnTo>
                  <a:pt x="70775" y="66929"/>
                </a:lnTo>
                <a:lnTo>
                  <a:pt x="70996" y="64463"/>
                </a:lnTo>
                <a:lnTo>
                  <a:pt x="71350" y="58595"/>
                </a:lnTo>
                <a:lnTo>
                  <a:pt x="72174" y="58113"/>
                </a:lnTo>
                <a:lnTo>
                  <a:pt x="76329" y="57436"/>
                </a:lnTo>
                <a:lnTo>
                  <a:pt x="80254" y="57207"/>
                </a:lnTo>
                <a:lnTo>
                  <a:pt x="82077" y="57188"/>
                </a:lnTo>
                <a:lnTo>
                  <a:pt x="84087" y="57969"/>
                </a:lnTo>
                <a:lnTo>
                  <a:pt x="86220" y="59284"/>
                </a:lnTo>
                <a:lnTo>
                  <a:pt x="88436" y="60954"/>
                </a:lnTo>
                <a:lnTo>
                  <a:pt x="90707" y="62861"/>
                </a:lnTo>
                <a:lnTo>
                  <a:pt x="93015" y="64926"/>
                </a:lnTo>
                <a:lnTo>
                  <a:pt x="97696" y="69337"/>
                </a:lnTo>
                <a:lnTo>
                  <a:pt x="109547" y="81000"/>
                </a:lnTo>
                <a:lnTo>
                  <a:pt x="111131" y="83369"/>
                </a:lnTo>
                <a:lnTo>
                  <a:pt x="112187" y="85742"/>
                </a:lnTo>
                <a:lnTo>
                  <a:pt x="112891" y="88118"/>
                </a:lnTo>
                <a:lnTo>
                  <a:pt x="114154" y="90495"/>
                </a:lnTo>
                <a:lnTo>
                  <a:pt x="115790" y="92874"/>
                </a:lnTo>
                <a:lnTo>
                  <a:pt x="120327" y="98603"/>
                </a:lnTo>
                <a:lnTo>
                  <a:pt x="123064" y="101503"/>
                </a:lnTo>
                <a:lnTo>
                  <a:pt x="127497" y="106040"/>
                </a:lnTo>
                <a:lnTo>
                  <a:pt x="128654" y="106412"/>
                </a:lnTo>
                <a:lnTo>
                  <a:pt x="132056" y="106826"/>
                </a:lnTo>
                <a:lnTo>
                  <a:pt x="133282" y="107730"/>
                </a:lnTo>
                <a:lnTo>
                  <a:pt x="134098" y="109126"/>
                </a:lnTo>
                <a:lnTo>
                  <a:pt x="135731" y="1143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68"/>
          <p:cNvSpPr/>
          <p:nvPr/>
        </p:nvSpPr>
        <p:spPr>
          <a:xfrm>
            <a:off x="7601244" y="1593174"/>
            <a:ext cx="128294" cy="164189"/>
          </a:xfrm>
          <a:custGeom>
            <a:avLst/>
            <a:gdLst/>
            <a:ahLst/>
            <a:cxnLst/>
            <a:rect l="0" t="0" r="0" b="0"/>
            <a:pathLst>
              <a:path w="128294" h="164189">
                <a:moveTo>
                  <a:pt x="6849" y="164188"/>
                </a:moveTo>
                <a:lnTo>
                  <a:pt x="0" y="164188"/>
                </a:lnTo>
                <a:lnTo>
                  <a:pt x="5882" y="164188"/>
                </a:lnTo>
                <a:lnTo>
                  <a:pt x="8537" y="162071"/>
                </a:lnTo>
                <a:lnTo>
                  <a:pt x="12361" y="158485"/>
                </a:lnTo>
                <a:lnTo>
                  <a:pt x="16708" y="154245"/>
                </a:lnTo>
                <a:lnTo>
                  <a:pt x="19771" y="152003"/>
                </a:lnTo>
                <a:lnTo>
                  <a:pt x="23402" y="149715"/>
                </a:lnTo>
                <a:lnTo>
                  <a:pt x="27409" y="147395"/>
                </a:lnTo>
                <a:lnTo>
                  <a:pt x="30875" y="145055"/>
                </a:lnTo>
                <a:lnTo>
                  <a:pt x="33979" y="142702"/>
                </a:lnTo>
                <a:lnTo>
                  <a:pt x="36842" y="140339"/>
                </a:lnTo>
                <a:lnTo>
                  <a:pt x="39545" y="137970"/>
                </a:lnTo>
                <a:lnTo>
                  <a:pt x="42140" y="135597"/>
                </a:lnTo>
                <a:lnTo>
                  <a:pt x="47140" y="130843"/>
                </a:lnTo>
                <a:lnTo>
                  <a:pt x="52009" y="126085"/>
                </a:lnTo>
                <a:lnTo>
                  <a:pt x="55211" y="123705"/>
                </a:lnTo>
                <a:lnTo>
                  <a:pt x="58934" y="121324"/>
                </a:lnTo>
                <a:lnTo>
                  <a:pt x="63004" y="118943"/>
                </a:lnTo>
                <a:lnTo>
                  <a:pt x="66511" y="115769"/>
                </a:lnTo>
                <a:lnTo>
                  <a:pt x="69642" y="112065"/>
                </a:lnTo>
                <a:lnTo>
                  <a:pt x="72524" y="108008"/>
                </a:lnTo>
                <a:lnTo>
                  <a:pt x="75239" y="104509"/>
                </a:lnTo>
                <a:lnTo>
                  <a:pt x="77842" y="101384"/>
                </a:lnTo>
                <a:lnTo>
                  <a:pt x="80372" y="98506"/>
                </a:lnTo>
                <a:lnTo>
                  <a:pt x="85299" y="93192"/>
                </a:lnTo>
                <a:lnTo>
                  <a:pt x="87724" y="90663"/>
                </a:lnTo>
                <a:lnTo>
                  <a:pt x="90134" y="87390"/>
                </a:lnTo>
                <a:lnTo>
                  <a:pt x="92535" y="83621"/>
                </a:lnTo>
                <a:lnTo>
                  <a:pt x="94930" y="79520"/>
                </a:lnTo>
                <a:lnTo>
                  <a:pt x="96525" y="75993"/>
                </a:lnTo>
                <a:lnTo>
                  <a:pt x="97590" y="72847"/>
                </a:lnTo>
                <a:lnTo>
                  <a:pt x="98299" y="69957"/>
                </a:lnTo>
                <a:lnTo>
                  <a:pt x="99566" y="67236"/>
                </a:lnTo>
                <a:lnTo>
                  <a:pt x="101204" y="64628"/>
                </a:lnTo>
                <a:lnTo>
                  <a:pt x="103090" y="62096"/>
                </a:lnTo>
                <a:lnTo>
                  <a:pt x="105141" y="58821"/>
                </a:lnTo>
                <a:lnTo>
                  <a:pt x="107302" y="55049"/>
                </a:lnTo>
                <a:lnTo>
                  <a:pt x="109536" y="50948"/>
                </a:lnTo>
                <a:lnTo>
                  <a:pt x="111027" y="47420"/>
                </a:lnTo>
                <a:lnTo>
                  <a:pt x="112019" y="44274"/>
                </a:lnTo>
                <a:lnTo>
                  <a:pt x="112682" y="41383"/>
                </a:lnTo>
                <a:lnTo>
                  <a:pt x="113123" y="38662"/>
                </a:lnTo>
                <a:lnTo>
                  <a:pt x="113417" y="36054"/>
                </a:lnTo>
                <a:lnTo>
                  <a:pt x="113613" y="33521"/>
                </a:lnTo>
                <a:lnTo>
                  <a:pt x="113744" y="30246"/>
                </a:lnTo>
                <a:lnTo>
                  <a:pt x="113971" y="16600"/>
                </a:lnTo>
                <a:lnTo>
                  <a:pt x="113188" y="14996"/>
                </a:lnTo>
                <a:lnTo>
                  <a:pt x="110203" y="11097"/>
                </a:lnTo>
                <a:lnTo>
                  <a:pt x="106231" y="6718"/>
                </a:lnTo>
                <a:lnTo>
                  <a:pt x="101004" y="1232"/>
                </a:lnTo>
                <a:lnTo>
                  <a:pt x="99782" y="782"/>
                </a:lnTo>
                <a:lnTo>
                  <a:pt x="96307" y="282"/>
                </a:lnTo>
                <a:lnTo>
                  <a:pt x="94269" y="148"/>
                </a:lnTo>
                <a:lnTo>
                  <a:pt x="92116" y="60"/>
                </a:lnTo>
                <a:lnTo>
                  <a:pt x="89888" y="0"/>
                </a:lnTo>
                <a:lnTo>
                  <a:pt x="87609" y="755"/>
                </a:lnTo>
                <a:lnTo>
                  <a:pt x="85296" y="2051"/>
                </a:lnTo>
                <a:lnTo>
                  <a:pt x="82959" y="3709"/>
                </a:lnTo>
                <a:lnTo>
                  <a:pt x="80608" y="4815"/>
                </a:lnTo>
                <a:lnTo>
                  <a:pt x="78246" y="5552"/>
                </a:lnTo>
                <a:lnTo>
                  <a:pt x="75879" y="6043"/>
                </a:lnTo>
                <a:lnTo>
                  <a:pt x="73506" y="7164"/>
                </a:lnTo>
                <a:lnTo>
                  <a:pt x="71131" y="8705"/>
                </a:lnTo>
                <a:lnTo>
                  <a:pt x="68755" y="10527"/>
                </a:lnTo>
                <a:lnTo>
                  <a:pt x="66376" y="12535"/>
                </a:lnTo>
                <a:lnTo>
                  <a:pt x="63996" y="14667"/>
                </a:lnTo>
                <a:lnTo>
                  <a:pt x="61616" y="16882"/>
                </a:lnTo>
                <a:lnTo>
                  <a:pt x="59235" y="19947"/>
                </a:lnTo>
                <a:lnTo>
                  <a:pt x="56855" y="23577"/>
                </a:lnTo>
                <a:lnTo>
                  <a:pt x="54474" y="27585"/>
                </a:lnTo>
                <a:lnTo>
                  <a:pt x="52092" y="31050"/>
                </a:lnTo>
                <a:lnTo>
                  <a:pt x="49712" y="34155"/>
                </a:lnTo>
                <a:lnTo>
                  <a:pt x="47331" y="37018"/>
                </a:lnTo>
                <a:lnTo>
                  <a:pt x="44949" y="40514"/>
                </a:lnTo>
                <a:lnTo>
                  <a:pt x="42568" y="44433"/>
                </a:lnTo>
                <a:lnTo>
                  <a:pt x="40187" y="48632"/>
                </a:lnTo>
                <a:lnTo>
                  <a:pt x="38599" y="52226"/>
                </a:lnTo>
                <a:lnTo>
                  <a:pt x="37540" y="55415"/>
                </a:lnTo>
                <a:lnTo>
                  <a:pt x="36835" y="58336"/>
                </a:lnTo>
                <a:lnTo>
                  <a:pt x="35572" y="61870"/>
                </a:lnTo>
                <a:lnTo>
                  <a:pt x="33934" y="65813"/>
                </a:lnTo>
                <a:lnTo>
                  <a:pt x="32050" y="70030"/>
                </a:lnTo>
                <a:lnTo>
                  <a:pt x="30794" y="73635"/>
                </a:lnTo>
                <a:lnTo>
                  <a:pt x="29956" y="76832"/>
                </a:lnTo>
                <a:lnTo>
                  <a:pt x="29397" y="79757"/>
                </a:lnTo>
                <a:lnTo>
                  <a:pt x="29025" y="83294"/>
                </a:lnTo>
                <a:lnTo>
                  <a:pt x="28777" y="87240"/>
                </a:lnTo>
                <a:lnTo>
                  <a:pt x="28612" y="91458"/>
                </a:lnTo>
                <a:lnTo>
                  <a:pt x="29296" y="95858"/>
                </a:lnTo>
                <a:lnTo>
                  <a:pt x="30544" y="100378"/>
                </a:lnTo>
                <a:lnTo>
                  <a:pt x="32172" y="104979"/>
                </a:lnTo>
                <a:lnTo>
                  <a:pt x="33255" y="108841"/>
                </a:lnTo>
                <a:lnTo>
                  <a:pt x="33979" y="112208"/>
                </a:lnTo>
                <a:lnTo>
                  <a:pt x="34461" y="115248"/>
                </a:lnTo>
                <a:lnTo>
                  <a:pt x="35575" y="118067"/>
                </a:lnTo>
                <a:lnTo>
                  <a:pt x="37113" y="120741"/>
                </a:lnTo>
                <a:lnTo>
                  <a:pt x="38931" y="123317"/>
                </a:lnTo>
                <a:lnTo>
                  <a:pt x="40937" y="126622"/>
                </a:lnTo>
                <a:lnTo>
                  <a:pt x="43069" y="130413"/>
                </a:lnTo>
                <a:lnTo>
                  <a:pt x="45283" y="134527"/>
                </a:lnTo>
                <a:lnTo>
                  <a:pt x="47552" y="138064"/>
                </a:lnTo>
                <a:lnTo>
                  <a:pt x="49860" y="141216"/>
                </a:lnTo>
                <a:lnTo>
                  <a:pt x="52192" y="144111"/>
                </a:lnTo>
                <a:lnTo>
                  <a:pt x="55334" y="146041"/>
                </a:lnTo>
                <a:lnTo>
                  <a:pt x="59017" y="147327"/>
                </a:lnTo>
                <a:lnTo>
                  <a:pt x="63058" y="148185"/>
                </a:lnTo>
                <a:lnTo>
                  <a:pt x="66547" y="149551"/>
                </a:lnTo>
                <a:lnTo>
                  <a:pt x="69666" y="151255"/>
                </a:lnTo>
                <a:lnTo>
                  <a:pt x="76584" y="155901"/>
                </a:lnTo>
                <a:lnTo>
                  <a:pt x="79647" y="158653"/>
                </a:lnTo>
                <a:lnTo>
                  <a:pt x="81574" y="160498"/>
                </a:lnTo>
                <a:lnTo>
                  <a:pt x="83653" y="161728"/>
                </a:lnTo>
                <a:lnTo>
                  <a:pt x="85834" y="162548"/>
                </a:lnTo>
                <a:lnTo>
                  <a:pt x="88081" y="163095"/>
                </a:lnTo>
                <a:lnTo>
                  <a:pt x="90372" y="163459"/>
                </a:lnTo>
                <a:lnTo>
                  <a:pt x="92694" y="163702"/>
                </a:lnTo>
                <a:lnTo>
                  <a:pt x="95035" y="163864"/>
                </a:lnTo>
                <a:lnTo>
                  <a:pt x="97389" y="163972"/>
                </a:lnTo>
                <a:lnTo>
                  <a:pt x="102123" y="164092"/>
                </a:lnTo>
                <a:lnTo>
                  <a:pt x="104497" y="163330"/>
                </a:lnTo>
                <a:lnTo>
                  <a:pt x="106873" y="162029"/>
                </a:lnTo>
                <a:lnTo>
                  <a:pt x="109250" y="160367"/>
                </a:lnTo>
                <a:lnTo>
                  <a:pt x="111629" y="159260"/>
                </a:lnTo>
                <a:lnTo>
                  <a:pt x="114009" y="158521"/>
                </a:lnTo>
                <a:lnTo>
                  <a:pt x="119739" y="157336"/>
                </a:lnTo>
                <a:lnTo>
                  <a:pt x="122640" y="155057"/>
                </a:lnTo>
                <a:lnTo>
                  <a:pt x="128293" y="14990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69"/>
          <p:cNvSpPr/>
          <p:nvPr/>
        </p:nvSpPr>
        <p:spPr>
          <a:xfrm>
            <a:off x="7765261" y="1628775"/>
            <a:ext cx="200021" cy="135721"/>
          </a:xfrm>
          <a:custGeom>
            <a:avLst/>
            <a:gdLst/>
            <a:ahLst/>
            <a:cxnLst/>
            <a:rect l="0" t="0" r="0" b="0"/>
            <a:pathLst>
              <a:path w="200021" h="135721">
                <a:moveTo>
                  <a:pt x="7139" y="28575"/>
                </a:moveTo>
                <a:lnTo>
                  <a:pt x="988" y="34725"/>
                </a:lnTo>
                <a:lnTo>
                  <a:pt x="436" y="37394"/>
                </a:lnTo>
                <a:lnTo>
                  <a:pt x="191" y="41225"/>
                </a:lnTo>
                <a:lnTo>
                  <a:pt x="82" y="45574"/>
                </a:lnTo>
                <a:lnTo>
                  <a:pt x="847" y="48639"/>
                </a:lnTo>
                <a:lnTo>
                  <a:pt x="2150" y="52270"/>
                </a:lnTo>
                <a:lnTo>
                  <a:pt x="3813" y="56277"/>
                </a:lnTo>
                <a:lnTo>
                  <a:pt x="4128" y="60537"/>
                </a:lnTo>
                <a:lnTo>
                  <a:pt x="3544" y="64964"/>
                </a:lnTo>
                <a:lnTo>
                  <a:pt x="2361" y="69503"/>
                </a:lnTo>
                <a:lnTo>
                  <a:pt x="1572" y="74116"/>
                </a:lnTo>
                <a:lnTo>
                  <a:pt x="1047" y="78779"/>
                </a:lnTo>
                <a:lnTo>
                  <a:pt x="695" y="83476"/>
                </a:lnTo>
                <a:lnTo>
                  <a:pt x="307" y="90811"/>
                </a:lnTo>
                <a:lnTo>
                  <a:pt x="202" y="93878"/>
                </a:lnTo>
                <a:lnTo>
                  <a:pt x="36" y="109413"/>
                </a:lnTo>
                <a:lnTo>
                  <a:pt x="0" y="123494"/>
                </a:lnTo>
                <a:lnTo>
                  <a:pt x="792" y="125986"/>
                </a:lnTo>
                <a:lnTo>
                  <a:pt x="2114" y="128440"/>
                </a:lnTo>
                <a:lnTo>
                  <a:pt x="6146" y="134291"/>
                </a:lnTo>
                <a:lnTo>
                  <a:pt x="7270" y="134771"/>
                </a:lnTo>
                <a:lnTo>
                  <a:pt x="13202" y="135604"/>
                </a:lnTo>
                <a:lnTo>
                  <a:pt x="18978" y="135706"/>
                </a:lnTo>
                <a:lnTo>
                  <a:pt x="20338" y="135720"/>
                </a:lnTo>
                <a:lnTo>
                  <a:pt x="24896" y="131935"/>
                </a:lnTo>
                <a:lnTo>
                  <a:pt x="26121" y="130025"/>
                </a:lnTo>
                <a:lnTo>
                  <a:pt x="27481" y="125787"/>
                </a:lnTo>
                <a:lnTo>
                  <a:pt x="28638" y="123545"/>
                </a:lnTo>
                <a:lnTo>
                  <a:pt x="30203" y="121257"/>
                </a:lnTo>
                <a:lnTo>
                  <a:pt x="32039" y="118938"/>
                </a:lnTo>
                <a:lnTo>
                  <a:pt x="34059" y="115804"/>
                </a:lnTo>
                <a:lnTo>
                  <a:pt x="36197" y="112128"/>
                </a:lnTo>
                <a:lnTo>
                  <a:pt x="38418" y="108089"/>
                </a:lnTo>
                <a:lnTo>
                  <a:pt x="40691" y="104603"/>
                </a:lnTo>
                <a:lnTo>
                  <a:pt x="43000" y="101485"/>
                </a:lnTo>
                <a:lnTo>
                  <a:pt x="45334" y="98613"/>
                </a:lnTo>
                <a:lnTo>
                  <a:pt x="47683" y="95111"/>
                </a:lnTo>
                <a:lnTo>
                  <a:pt x="50044" y="91188"/>
                </a:lnTo>
                <a:lnTo>
                  <a:pt x="52410" y="86986"/>
                </a:lnTo>
                <a:lnTo>
                  <a:pt x="57158" y="78083"/>
                </a:lnTo>
                <a:lnTo>
                  <a:pt x="59534" y="73486"/>
                </a:lnTo>
                <a:lnTo>
                  <a:pt x="62706" y="68834"/>
                </a:lnTo>
                <a:lnTo>
                  <a:pt x="66409" y="64146"/>
                </a:lnTo>
                <a:lnTo>
                  <a:pt x="70464" y="59433"/>
                </a:lnTo>
                <a:lnTo>
                  <a:pt x="73169" y="55497"/>
                </a:lnTo>
                <a:lnTo>
                  <a:pt x="74971" y="52079"/>
                </a:lnTo>
                <a:lnTo>
                  <a:pt x="76173" y="49007"/>
                </a:lnTo>
                <a:lnTo>
                  <a:pt x="77768" y="46165"/>
                </a:lnTo>
                <a:lnTo>
                  <a:pt x="79624" y="43476"/>
                </a:lnTo>
                <a:lnTo>
                  <a:pt x="81657" y="40890"/>
                </a:lnTo>
                <a:lnTo>
                  <a:pt x="83805" y="39166"/>
                </a:lnTo>
                <a:lnTo>
                  <a:pt x="86030" y="38017"/>
                </a:lnTo>
                <a:lnTo>
                  <a:pt x="92848" y="35724"/>
                </a:lnTo>
                <a:lnTo>
                  <a:pt x="92853" y="35722"/>
                </a:lnTo>
                <a:lnTo>
                  <a:pt x="92861" y="39512"/>
                </a:lnTo>
                <a:lnTo>
                  <a:pt x="93656" y="41422"/>
                </a:lnTo>
                <a:lnTo>
                  <a:pt x="96656" y="45662"/>
                </a:lnTo>
                <a:lnTo>
                  <a:pt x="98567" y="47904"/>
                </a:lnTo>
                <a:lnTo>
                  <a:pt x="100634" y="50192"/>
                </a:lnTo>
                <a:lnTo>
                  <a:pt x="102806" y="52511"/>
                </a:lnTo>
                <a:lnTo>
                  <a:pt x="104255" y="55645"/>
                </a:lnTo>
                <a:lnTo>
                  <a:pt x="105220" y="59321"/>
                </a:lnTo>
                <a:lnTo>
                  <a:pt x="105864" y="63360"/>
                </a:lnTo>
                <a:lnTo>
                  <a:pt x="106293" y="66846"/>
                </a:lnTo>
                <a:lnTo>
                  <a:pt x="106579" y="69964"/>
                </a:lnTo>
                <a:lnTo>
                  <a:pt x="106770" y="72836"/>
                </a:lnTo>
                <a:lnTo>
                  <a:pt x="107691" y="75545"/>
                </a:lnTo>
                <a:lnTo>
                  <a:pt x="109098" y="78144"/>
                </a:lnTo>
                <a:lnTo>
                  <a:pt x="110830" y="80671"/>
                </a:lnTo>
                <a:lnTo>
                  <a:pt x="111986" y="83149"/>
                </a:lnTo>
                <a:lnTo>
                  <a:pt x="112755" y="85595"/>
                </a:lnTo>
                <a:lnTo>
                  <a:pt x="113268" y="88020"/>
                </a:lnTo>
                <a:lnTo>
                  <a:pt x="114405" y="90430"/>
                </a:lnTo>
                <a:lnTo>
                  <a:pt x="115955" y="92830"/>
                </a:lnTo>
                <a:lnTo>
                  <a:pt x="117783" y="95224"/>
                </a:lnTo>
                <a:lnTo>
                  <a:pt x="119001" y="97614"/>
                </a:lnTo>
                <a:lnTo>
                  <a:pt x="119814" y="100001"/>
                </a:lnTo>
                <a:lnTo>
                  <a:pt x="120356" y="102386"/>
                </a:lnTo>
                <a:lnTo>
                  <a:pt x="121510" y="104769"/>
                </a:lnTo>
                <a:lnTo>
                  <a:pt x="123073" y="107152"/>
                </a:lnTo>
                <a:lnTo>
                  <a:pt x="124910" y="109535"/>
                </a:lnTo>
                <a:lnTo>
                  <a:pt x="126134" y="111917"/>
                </a:lnTo>
                <a:lnTo>
                  <a:pt x="126951" y="114299"/>
                </a:lnTo>
                <a:lnTo>
                  <a:pt x="127495" y="116680"/>
                </a:lnTo>
                <a:lnTo>
                  <a:pt x="128651" y="119062"/>
                </a:lnTo>
                <a:lnTo>
                  <a:pt x="130215" y="121443"/>
                </a:lnTo>
                <a:lnTo>
                  <a:pt x="132052" y="123824"/>
                </a:lnTo>
                <a:lnTo>
                  <a:pt x="134071" y="125412"/>
                </a:lnTo>
                <a:lnTo>
                  <a:pt x="136210" y="126470"/>
                </a:lnTo>
                <a:lnTo>
                  <a:pt x="138430" y="127176"/>
                </a:lnTo>
                <a:lnTo>
                  <a:pt x="143012" y="130077"/>
                </a:lnTo>
                <a:lnTo>
                  <a:pt x="148631" y="134614"/>
                </a:lnTo>
                <a:lnTo>
                  <a:pt x="151516" y="135234"/>
                </a:lnTo>
                <a:lnTo>
                  <a:pt x="153396" y="135400"/>
                </a:lnTo>
                <a:lnTo>
                  <a:pt x="154650" y="134716"/>
                </a:lnTo>
                <a:lnTo>
                  <a:pt x="155485" y="133467"/>
                </a:lnTo>
                <a:lnTo>
                  <a:pt x="156827" y="129551"/>
                </a:lnTo>
                <a:lnTo>
                  <a:pt x="157011" y="126899"/>
                </a:lnTo>
                <a:lnTo>
                  <a:pt x="157060" y="125080"/>
                </a:lnTo>
                <a:lnTo>
                  <a:pt x="157886" y="123074"/>
                </a:lnTo>
                <a:lnTo>
                  <a:pt x="159231" y="120943"/>
                </a:lnTo>
                <a:lnTo>
                  <a:pt x="160921" y="118729"/>
                </a:lnTo>
                <a:lnTo>
                  <a:pt x="162048" y="115665"/>
                </a:lnTo>
                <a:lnTo>
                  <a:pt x="162799" y="112035"/>
                </a:lnTo>
                <a:lnTo>
                  <a:pt x="163300" y="108027"/>
                </a:lnTo>
                <a:lnTo>
                  <a:pt x="164427" y="104562"/>
                </a:lnTo>
                <a:lnTo>
                  <a:pt x="165973" y="101458"/>
                </a:lnTo>
                <a:lnTo>
                  <a:pt x="167797" y="98594"/>
                </a:lnTo>
                <a:lnTo>
                  <a:pt x="169012" y="95098"/>
                </a:lnTo>
                <a:lnTo>
                  <a:pt x="169824" y="91180"/>
                </a:lnTo>
                <a:lnTo>
                  <a:pt x="170364" y="86980"/>
                </a:lnTo>
                <a:lnTo>
                  <a:pt x="171518" y="83387"/>
                </a:lnTo>
                <a:lnTo>
                  <a:pt x="173082" y="80197"/>
                </a:lnTo>
                <a:lnTo>
                  <a:pt x="174917" y="77277"/>
                </a:lnTo>
                <a:lnTo>
                  <a:pt x="176934" y="73743"/>
                </a:lnTo>
                <a:lnTo>
                  <a:pt x="181294" y="65583"/>
                </a:lnTo>
                <a:lnTo>
                  <a:pt x="182773" y="61184"/>
                </a:lnTo>
                <a:lnTo>
                  <a:pt x="183760" y="56664"/>
                </a:lnTo>
                <a:lnTo>
                  <a:pt x="184418" y="52064"/>
                </a:lnTo>
                <a:lnTo>
                  <a:pt x="185649" y="48203"/>
                </a:lnTo>
                <a:lnTo>
                  <a:pt x="187265" y="44835"/>
                </a:lnTo>
                <a:lnTo>
                  <a:pt x="189135" y="41796"/>
                </a:lnTo>
                <a:lnTo>
                  <a:pt x="190382" y="38976"/>
                </a:lnTo>
                <a:lnTo>
                  <a:pt x="191214" y="36303"/>
                </a:lnTo>
                <a:lnTo>
                  <a:pt x="191768" y="33727"/>
                </a:lnTo>
                <a:lnTo>
                  <a:pt x="192137" y="31216"/>
                </a:lnTo>
                <a:lnTo>
                  <a:pt x="192383" y="28748"/>
                </a:lnTo>
                <a:lnTo>
                  <a:pt x="192548" y="26309"/>
                </a:lnTo>
                <a:lnTo>
                  <a:pt x="192657" y="23889"/>
                </a:lnTo>
                <a:lnTo>
                  <a:pt x="192779" y="19084"/>
                </a:lnTo>
                <a:lnTo>
                  <a:pt x="192867" y="4765"/>
                </a:lnTo>
                <a:lnTo>
                  <a:pt x="192076" y="3176"/>
                </a:lnTo>
                <a:lnTo>
                  <a:pt x="190755" y="2117"/>
                </a:lnTo>
                <a:lnTo>
                  <a:pt x="186026" y="124"/>
                </a:lnTo>
                <a:lnTo>
                  <a:pt x="191909" y="11"/>
                </a:lnTo>
                <a:lnTo>
                  <a:pt x="20002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70"/>
          <p:cNvSpPr/>
          <p:nvPr/>
        </p:nvSpPr>
        <p:spPr>
          <a:xfrm>
            <a:off x="4007643" y="3357562"/>
            <a:ext cx="278608" cy="614364"/>
          </a:xfrm>
          <a:custGeom>
            <a:avLst/>
            <a:gdLst/>
            <a:ahLst/>
            <a:cxnLst/>
            <a:rect l="0" t="0" r="0" b="0"/>
            <a:pathLst>
              <a:path w="278608" h="614364">
                <a:moveTo>
                  <a:pt x="278607" y="0"/>
                </a:moveTo>
                <a:lnTo>
                  <a:pt x="278607" y="10849"/>
                </a:lnTo>
                <a:lnTo>
                  <a:pt x="277813" y="12789"/>
                </a:lnTo>
                <a:lnTo>
                  <a:pt x="270836" y="23722"/>
                </a:lnTo>
                <a:lnTo>
                  <a:pt x="264133" y="34281"/>
                </a:lnTo>
                <a:lnTo>
                  <a:pt x="261814" y="37142"/>
                </a:lnTo>
                <a:lnTo>
                  <a:pt x="259237" y="42437"/>
                </a:lnTo>
                <a:lnTo>
                  <a:pt x="255670" y="51997"/>
                </a:lnTo>
                <a:lnTo>
                  <a:pt x="249585" y="67000"/>
                </a:lnTo>
                <a:lnTo>
                  <a:pt x="245071" y="78197"/>
                </a:lnTo>
                <a:lnTo>
                  <a:pt x="237273" y="90550"/>
                </a:lnTo>
                <a:lnTo>
                  <a:pt x="229544" y="102157"/>
                </a:lnTo>
                <a:lnTo>
                  <a:pt x="222935" y="113137"/>
                </a:lnTo>
                <a:lnTo>
                  <a:pt x="214751" y="128243"/>
                </a:lnTo>
                <a:lnTo>
                  <a:pt x="204874" y="147570"/>
                </a:lnTo>
                <a:lnTo>
                  <a:pt x="197670" y="165697"/>
                </a:lnTo>
                <a:lnTo>
                  <a:pt x="190508" y="182357"/>
                </a:lnTo>
                <a:lnTo>
                  <a:pt x="183624" y="194554"/>
                </a:lnTo>
                <a:lnTo>
                  <a:pt x="176067" y="207912"/>
                </a:lnTo>
                <a:lnTo>
                  <a:pt x="170063" y="221787"/>
                </a:lnTo>
                <a:lnTo>
                  <a:pt x="162220" y="239193"/>
                </a:lnTo>
                <a:lnTo>
                  <a:pt x="154869" y="258197"/>
                </a:lnTo>
                <a:lnTo>
                  <a:pt x="147941" y="271917"/>
                </a:lnTo>
                <a:lnTo>
                  <a:pt x="140364" y="285158"/>
                </a:lnTo>
                <a:lnTo>
                  <a:pt x="134351" y="296335"/>
                </a:lnTo>
                <a:lnTo>
                  <a:pt x="126503" y="315344"/>
                </a:lnTo>
                <a:lnTo>
                  <a:pt x="119150" y="332266"/>
                </a:lnTo>
                <a:lnTo>
                  <a:pt x="111945" y="347334"/>
                </a:lnTo>
                <a:lnTo>
                  <a:pt x="104783" y="365645"/>
                </a:lnTo>
                <a:lnTo>
                  <a:pt x="97634" y="386152"/>
                </a:lnTo>
                <a:lnTo>
                  <a:pt x="90489" y="403517"/>
                </a:lnTo>
                <a:lnTo>
                  <a:pt x="83609" y="415878"/>
                </a:lnTo>
                <a:lnTo>
                  <a:pt x="76053" y="428516"/>
                </a:lnTo>
                <a:lnTo>
                  <a:pt x="70050" y="439425"/>
                </a:lnTo>
                <a:lnTo>
                  <a:pt x="62207" y="454491"/>
                </a:lnTo>
                <a:lnTo>
                  <a:pt x="54856" y="472801"/>
                </a:lnTo>
                <a:lnTo>
                  <a:pt x="47651" y="489515"/>
                </a:lnTo>
                <a:lnTo>
                  <a:pt x="44991" y="499608"/>
                </a:lnTo>
                <a:lnTo>
                  <a:pt x="43015" y="509386"/>
                </a:lnTo>
                <a:lnTo>
                  <a:pt x="37440" y="523815"/>
                </a:lnTo>
                <a:lnTo>
                  <a:pt x="30761" y="537351"/>
                </a:lnTo>
                <a:lnTo>
                  <a:pt x="26107" y="543887"/>
                </a:lnTo>
                <a:lnTo>
                  <a:pt x="24549" y="547535"/>
                </a:lnTo>
                <a:lnTo>
                  <a:pt x="21561" y="559460"/>
                </a:lnTo>
                <a:lnTo>
                  <a:pt x="13843" y="573120"/>
                </a:lnTo>
                <a:lnTo>
                  <a:pt x="10122" y="580951"/>
                </a:lnTo>
                <a:lnTo>
                  <a:pt x="7232" y="589823"/>
                </a:lnTo>
                <a:lnTo>
                  <a:pt x="1109" y="598568"/>
                </a:lnTo>
                <a:lnTo>
                  <a:pt x="493" y="601522"/>
                </a:lnTo>
                <a:lnTo>
                  <a:pt x="0" y="61436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71"/>
          <p:cNvSpPr/>
          <p:nvPr/>
        </p:nvSpPr>
        <p:spPr>
          <a:xfrm>
            <a:off x="4014787" y="3671887"/>
            <a:ext cx="1050132" cy="285751"/>
          </a:xfrm>
          <a:custGeom>
            <a:avLst/>
            <a:gdLst/>
            <a:ahLst/>
            <a:cxnLst/>
            <a:rect l="0" t="0" r="0" b="0"/>
            <a:pathLst>
              <a:path w="1050132" h="285751">
                <a:moveTo>
                  <a:pt x="0" y="285750"/>
                </a:moveTo>
                <a:lnTo>
                  <a:pt x="27198" y="285750"/>
                </a:lnTo>
                <a:lnTo>
                  <a:pt x="30080" y="283633"/>
                </a:lnTo>
                <a:lnTo>
                  <a:pt x="31959" y="281958"/>
                </a:lnTo>
                <a:lnTo>
                  <a:pt x="34800" y="280840"/>
                </a:lnTo>
                <a:lnTo>
                  <a:pt x="45589" y="278474"/>
                </a:lnTo>
                <a:lnTo>
                  <a:pt x="54165" y="273893"/>
                </a:lnTo>
                <a:lnTo>
                  <a:pt x="83460" y="264250"/>
                </a:lnTo>
                <a:lnTo>
                  <a:pt x="95990" y="259624"/>
                </a:lnTo>
                <a:lnTo>
                  <a:pt x="114446" y="255542"/>
                </a:lnTo>
                <a:lnTo>
                  <a:pt x="133379" y="247328"/>
                </a:lnTo>
                <a:lnTo>
                  <a:pt x="142888" y="244861"/>
                </a:lnTo>
                <a:lnTo>
                  <a:pt x="152405" y="242971"/>
                </a:lnTo>
                <a:lnTo>
                  <a:pt x="180006" y="233060"/>
                </a:lnTo>
                <a:lnTo>
                  <a:pt x="209279" y="225199"/>
                </a:lnTo>
                <a:lnTo>
                  <a:pt x="244066" y="211842"/>
                </a:lnTo>
                <a:lnTo>
                  <a:pt x="273107" y="205668"/>
                </a:lnTo>
                <a:lnTo>
                  <a:pt x="296570" y="197347"/>
                </a:lnTo>
                <a:lnTo>
                  <a:pt x="329097" y="191353"/>
                </a:lnTo>
                <a:lnTo>
                  <a:pt x="361076" y="183054"/>
                </a:lnTo>
                <a:lnTo>
                  <a:pt x="387353" y="178681"/>
                </a:lnTo>
                <a:lnTo>
                  <a:pt x="414652" y="170997"/>
                </a:lnTo>
                <a:lnTo>
                  <a:pt x="471500" y="152383"/>
                </a:lnTo>
                <a:lnTo>
                  <a:pt x="492922" y="146045"/>
                </a:lnTo>
                <a:lnTo>
                  <a:pt x="521495" y="141385"/>
                </a:lnTo>
                <a:lnTo>
                  <a:pt x="550069" y="133056"/>
                </a:lnTo>
                <a:lnTo>
                  <a:pt x="579438" y="124561"/>
                </a:lnTo>
                <a:lnTo>
                  <a:pt x="610756" y="119943"/>
                </a:lnTo>
                <a:lnTo>
                  <a:pt x="640285" y="111622"/>
                </a:lnTo>
                <a:lnTo>
                  <a:pt x="663583" y="104687"/>
                </a:lnTo>
                <a:lnTo>
                  <a:pt x="728642" y="83341"/>
                </a:lnTo>
                <a:lnTo>
                  <a:pt x="764379" y="77091"/>
                </a:lnTo>
                <a:lnTo>
                  <a:pt x="792956" y="68762"/>
                </a:lnTo>
                <a:lnTo>
                  <a:pt x="834329" y="57111"/>
                </a:lnTo>
                <a:lnTo>
                  <a:pt x="856809" y="49995"/>
                </a:lnTo>
                <a:lnTo>
                  <a:pt x="885738" y="40479"/>
                </a:lnTo>
                <a:lnTo>
                  <a:pt x="909474" y="31750"/>
                </a:lnTo>
                <a:lnTo>
                  <a:pt x="936270" y="27086"/>
                </a:lnTo>
                <a:lnTo>
                  <a:pt x="960701" y="18756"/>
                </a:lnTo>
                <a:lnTo>
                  <a:pt x="985723" y="10261"/>
                </a:lnTo>
                <a:lnTo>
                  <a:pt x="1006776" y="5643"/>
                </a:lnTo>
                <a:lnTo>
                  <a:pt x="1019294" y="1672"/>
                </a:lnTo>
                <a:lnTo>
                  <a:pt x="1035645" y="147"/>
                </a:lnTo>
                <a:lnTo>
                  <a:pt x="105013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72"/>
          <p:cNvSpPr/>
          <p:nvPr/>
        </p:nvSpPr>
        <p:spPr>
          <a:xfrm>
            <a:off x="4279106" y="3329980"/>
            <a:ext cx="757238" cy="320477"/>
          </a:xfrm>
          <a:custGeom>
            <a:avLst/>
            <a:gdLst/>
            <a:ahLst/>
            <a:cxnLst/>
            <a:rect l="0" t="0" r="0" b="0"/>
            <a:pathLst>
              <a:path w="757238" h="320477">
                <a:moveTo>
                  <a:pt x="0" y="6151"/>
                </a:moveTo>
                <a:lnTo>
                  <a:pt x="0" y="0"/>
                </a:lnTo>
                <a:lnTo>
                  <a:pt x="0" y="3094"/>
                </a:lnTo>
                <a:lnTo>
                  <a:pt x="794" y="4113"/>
                </a:lnTo>
                <a:lnTo>
                  <a:pt x="2117" y="4792"/>
                </a:lnTo>
                <a:lnTo>
                  <a:pt x="6151" y="5883"/>
                </a:lnTo>
                <a:lnTo>
                  <a:pt x="27703" y="6144"/>
                </a:lnTo>
                <a:lnTo>
                  <a:pt x="31169" y="6940"/>
                </a:lnTo>
                <a:lnTo>
                  <a:pt x="42434" y="11804"/>
                </a:lnTo>
                <a:lnTo>
                  <a:pt x="44958" y="12301"/>
                </a:lnTo>
                <a:lnTo>
                  <a:pt x="49879" y="14970"/>
                </a:lnTo>
                <a:lnTo>
                  <a:pt x="52303" y="16792"/>
                </a:lnTo>
                <a:lnTo>
                  <a:pt x="55506" y="18008"/>
                </a:lnTo>
                <a:lnTo>
                  <a:pt x="67599" y="19718"/>
                </a:lnTo>
                <a:lnTo>
                  <a:pt x="76611" y="20118"/>
                </a:lnTo>
                <a:lnTo>
                  <a:pt x="80443" y="21018"/>
                </a:lnTo>
                <a:lnTo>
                  <a:pt x="98660" y="30353"/>
                </a:lnTo>
                <a:lnTo>
                  <a:pt x="107613" y="32782"/>
                </a:lnTo>
                <a:lnTo>
                  <a:pt x="112224" y="33430"/>
                </a:lnTo>
                <a:lnTo>
                  <a:pt x="119462" y="36267"/>
                </a:lnTo>
                <a:lnTo>
                  <a:pt x="122504" y="38134"/>
                </a:lnTo>
                <a:lnTo>
                  <a:pt x="130117" y="40210"/>
                </a:lnTo>
                <a:lnTo>
                  <a:pt x="138792" y="41926"/>
                </a:lnTo>
                <a:lnTo>
                  <a:pt x="162014" y="51715"/>
                </a:lnTo>
                <a:lnTo>
                  <a:pt x="180993" y="60189"/>
                </a:lnTo>
                <a:lnTo>
                  <a:pt x="202145" y="64803"/>
                </a:lnTo>
                <a:lnTo>
                  <a:pt x="225226" y="73123"/>
                </a:lnTo>
                <a:lnTo>
                  <a:pt x="245072" y="82410"/>
                </a:lnTo>
                <a:lnTo>
                  <a:pt x="266397" y="91887"/>
                </a:lnTo>
                <a:lnTo>
                  <a:pt x="289512" y="101403"/>
                </a:lnTo>
                <a:lnTo>
                  <a:pt x="309365" y="110132"/>
                </a:lnTo>
                <a:lnTo>
                  <a:pt x="330690" y="114797"/>
                </a:lnTo>
                <a:lnTo>
                  <a:pt x="353805" y="123127"/>
                </a:lnTo>
                <a:lnTo>
                  <a:pt x="378568" y="132416"/>
                </a:lnTo>
                <a:lnTo>
                  <a:pt x="399569" y="141894"/>
                </a:lnTo>
                <a:lnTo>
                  <a:pt x="422797" y="151409"/>
                </a:lnTo>
                <a:lnTo>
                  <a:pt x="444613" y="160139"/>
                </a:lnTo>
                <a:lnTo>
                  <a:pt x="464209" y="164803"/>
                </a:lnTo>
                <a:lnTo>
                  <a:pt x="483367" y="173133"/>
                </a:lnTo>
                <a:lnTo>
                  <a:pt x="507203" y="184783"/>
                </a:lnTo>
                <a:lnTo>
                  <a:pt x="526255" y="194277"/>
                </a:lnTo>
                <a:lnTo>
                  <a:pt x="535781" y="196919"/>
                </a:lnTo>
                <a:lnTo>
                  <a:pt x="545306" y="198887"/>
                </a:lnTo>
                <a:lnTo>
                  <a:pt x="564356" y="206618"/>
                </a:lnTo>
                <a:lnTo>
                  <a:pt x="573087" y="211135"/>
                </a:lnTo>
                <a:lnTo>
                  <a:pt x="579614" y="215788"/>
                </a:lnTo>
                <a:lnTo>
                  <a:pt x="583259" y="217346"/>
                </a:lnTo>
                <a:lnTo>
                  <a:pt x="595180" y="220333"/>
                </a:lnTo>
                <a:lnTo>
                  <a:pt x="613061" y="230285"/>
                </a:lnTo>
                <a:lnTo>
                  <a:pt x="619870" y="232766"/>
                </a:lnTo>
                <a:lnTo>
                  <a:pt x="622796" y="233428"/>
                </a:lnTo>
                <a:lnTo>
                  <a:pt x="628165" y="236279"/>
                </a:lnTo>
                <a:lnTo>
                  <a:pt x="630708" y="238151"/>
                </a:lnTo>
                <a:lnTo>
                  <a:pt x="635650" y="240231"/>
                </a:lnTo>
                <a:lnTo>
                  <a:pt x="638079" y="240785"/>
                </a:lnTo>
                <a:lnTo>
                  <a:pt x="642895" y="243518"/>
                </a:lnTo>
                <a:lnTo>
                  <a:pt x="652454" y="251740"/>
                </a:lnTo>
                <a:lnTo>
                  <a:pt x="655632" y="253221"/>
                </a:lnTo>
                <a:lnTo>
                  <a:pt x="663396" y="254866"/>
                </a:lnTo>
                <a:lnTo>
                  <a:pt x="666101" y="256098"/>
                </a:lnTo>
                <a:lnTo>
                  <a:pt x="667905" y="257714"/>
                </a:lnTo>
                <a:lnTo>
                  <a:pt x="672560" y="263780"/>
                </a:lnTo>
                <a:lnTo>
                  <a:pt x="677452" y="269148"/>
                </a:lnTo>
                <a:lnTo>
                  <a:pt x="678647" y="269589"/>
                </a:lnTo>
                <a:lnTo>
                  <a:pt x="682092" y="270078"/>
                </a:lnTo>
                <a:lnTo>
                  <a:pt x="683328" y="271002"/>
                </a:lnTo>
                <a:lnTo>
                  <a:pt x="684152" y="272412"/>
                </a:lnTo>
                <a:lnTo>
                  <a:pt x="684701" y="274146"/>
                </a:lnTo>
                <a:lnTo>
                  <a:pt x="685861" y="275302"/>
                </a:lnTo>
                <a:lnTo>
                  <a:pt x="687428" y="276072"/>
                </a:lnTo>
                <a:lnTo>
                  <a:pt x="689267" y="276586"/>
                </a:lnTo>
                <a:lnTo>
                  <a:pt x="690492" y="277722"/>
                </a:lnTo>
                <a:lnTo>
                  <a:pt x="691309" y="279273"/>
                </a:lnTo>
                <a:lnTo>
                  <a:pt x="691854" y="281101"/>
                </a:lnTo>
                <a:lnTo>
                  <a:pt x="693011" y="282320"/>
                </a:lnTo>
                <a:lnTo>
                  <a:pt x="694576" y="283132"/>
                </a:lnTo>
                <a:lnTo>
                  <a:pt x="698999" y="284436"/>
                </a:lnTo>
                <a:lnTo>
                  <a:pt x="703557" y="284662"/>
                </a:lnTo>
                <a:lnTo>
                  <a:pt x="704782" y="285487"/>
                </a:lnTo>
                <a:lnTo>
                  <a:pt x="705598" y="286831"/>
                </a:lnTo>
                <a:lnTo>
                  <a:pt x="707136" y="291604"/>
                </a:lnTo>
                <a:lnTo>
                  <a:pt x="713374" y="298026"/>
                </a:lnTo>
                <a:lnTo>
                  <a:pt x="716046" y="298592"/>
                </a:lnTo>
                <a:lnTo>
                  <a:pt x="728360" y="299044"/>
                </a:lnTo>
                <a:lnTo>
                  <a:pt x="728572" y="302837"/>
                </a:lnTo>
                <a:lnTo>
                  <a:pt x="729396" y="303954"/>
                </a:lnTo>
                <a:lnTo>
                  <a:pt x="730739" y="304699"/>
                </a:lnTo>
                <a:lnTo>
                  <a:pt x="735510" y="306101"/>
                </a:lnTo>
                <a:lnTo>
                  <a:pt x="742648" y="306186"/>
                </a:lnTo>
                <a:lnTo>
                  <a:pt x="742923" y="312339"/>
                </a:lnTo>
                <a:lnTo>
                  <a:pt x="743726" y="312670"/>
                </a:lnTo>
                <a:lnTo>
                  <a:pt x="750224" y="313274"/>
                </a:lnTo>
                <a:lnTo>
                  <a:pt x="757235" y="313332"/>
                </a:lnTo>
                <a:lnTo>
                  <a:pt x="757237" y="32047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73"/>
          <p:cNvSpPr/>
          <p:nvPr/>
        </p:nvSpPr>
        <p:spPr>
          <a:xfrm>
            <a:off x="4050506" y="3550443"/>
            <a:ext cx="214313" cy="57151"/>
          </a:xfrm>
          <a:custGeom>
            <a:avLst/>
            <a:gdLst/>
            <a:ahLst/>
            <a:cxnLst/>
            <a:rect l="0" t="0" r="0" b="0"/>
            <a:pathLst>
              <a:path w="214313" h="57151">
                <a:moveTo>
                  <a:pt x="0" y="0"/>
                </a:moveTo>
                <a:lnTo>
                  <a:pt x="23911" y="0"/>
                </a:lnTo>
                <a:lnTo>
                  <a:pt x="27053" y="794"/>
                </a:lnTo>
                <a:lnTo>
                  <a:pt x="30735" y="2117"/>
                </a:lnTo>
                <a:lnTo>
                  <a:pt x="34777" y="3793"/>
                </a:lnTo>
                <a:lnTo>
                  <a:pt x="39060" y="4910"/>
                </a:lnTo>
                <a:lnTo>
                  <a:pt x="43503" y="5655"/>
                </a:lnTo>
                <a:lnTo>
                  <a:pt x="48052" y="6151"/>
                </a:lnTo>
                <a:lnTo>
                  <a:pt x="51878" y="6482"/>
                </a:lnTo>
                <a:lnTo>
                  <a:pt x="58246" y="6850"/>
                </a:lnTo>
                <a:lnTo>
                  <a:pt x="61849" y="7742"/>
                </a:lnTo>
                <a:lnTo>
                  <a:pt x="65839" y="9130"/>
                </a:lnTo>
                <a:lnTo>
                  <a:pt x="70087" y="10849"/>
                </a:lnTo>
                <a:lnTo>
                  <a:pt x="74506" y="11995"/>
                </a:lnTo>
                <a:lnTo>
                  <a:pt x="79039" y="12760"/>
                </a:lnTo>
                <a:lnTo>
                  <a:pt x="83649" y="13269"/>
                </a:lnTo>
                <a:lnTo>
                  <a:pt x="88309" y="14402"/>
                </a:lnTo>
                <a:lnTo>
                  <a:pt x="93004" y="15952"/>
                </a:lnTo>
                <a:lnTo>
                  <a:pt x="97721" y="17778"/>
                </a:lnTo>
                <a:lnTo>
                  <a:pt x="102454" y="18996"/>
                </a:lnTo>
                <a:lnTo>
                  <a:pt x="107196" y="19808"/>
                </a:lnTo>
                <a:lnTo>
                  <a:pt x="111945" y="20349"/>
                </a:lnTo>
                <a:lnTo>
                  <a:pt x="115905" y="21504"/>
                </a:lnTo>
                <a:lnTo>
                  <a:pt x="119339" y="23067"/>
                </a:lnTo>
                <a:lnTo>
                  <a:pt x="122422" y="24903"/>
                </a:lnTo>
                <a:lnTo>
                  <a:pt x="126065" y="26127"/>
                </a:lnTo>
                <a:lnTo>
                  <a:pt x="130081" y="26943"/>
                </a:lnTo>
                <a:lnTo>
                  <a:pt x="134345" y="27487"/>
                </a:lnTo>
                <a:lnTo>
                  <a:pt x="137982" y="28644"/>
                </a:lnTo>
                <a:lnTo>
                  <a:pt x="141200" y="30208"/>
                </a:lnTo>
                <a:lnTo>
                  <a:pt x="144140" y="32045"/>
                </a:lnTo>
                <a:lnTo>
                  <a:pt x="147687" y="33270"/>
                </a:lnTo>
                <a:lnTo>
                  <a:pt x="151639" y="34086"/>
                </a:lnTo>
                <a:lnTo>
                  <a:pt x="155861" y="34630"/>
                </a:lnTo>
                <a:lnTo>
                  <a:pt x="159470" y="35787"/>
                </a:lnTo>
                <a:lnTo>
                  <a:pt x="162670" y="37352"/>
                </a:lnTo>
                <a:lnTo>
                  <a:pt x="165596" y="39189"/>
                </a:lnTo>
                <a:lnTo>
                  <a:pt x="168341" y="40413"/>
                </a:lnTo>
                <a:lnTo>
                  <a:pt x="173508" y="41774"/>
                </a:lnTo>
                <a:lnTo>
                  <a:pt x="176791" y="42931"/>
                </a:lnTo>
                <a:lnTo>
                  <a:pt x="180567" y="44496"/>
                </a:lnTo>
                <a:lnTo>
                  <a:pt x="184671" y="46333"/>
                </a:lnTo>
                <a:lnTo>
                  <a:pt x="188201" y="47557"/>
                </a:lnTo>
                <a:lnTo>
                  <a:pt x="194241" y="48918"/>
                </a:lnTo>
                <a:lnTo>
                  <a:pt x="198311" y="49684"/>
                </a:lnTo>
                <a:lnTo>
                  <a:pt x="200470" y="50585"/>
                </a:lnTo>
                <a:lnTo>
                  <a:pt x="214312" y="571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74"/>
          <p:cNvSpPr/>
          <p:nvPr/>
        </p:nvSpPr>
        <p:spPr>
          <a:xfrm>
            <a:off x="4593431" y="3357562"/>
            <a:ext cx="114301" cy="121445"/>
          </a:xfrm>
          <a:custGeom>
            <a:avLst/>
            <a:gdLst/>
            <a:ahLst/>
            <a:cxnLst/>
            <a:rect l="0" t="0" r="0" b="0"/>
            <a:pathLst>
              <a:path w="114301" h="121445">
                <a:moveTo>
                  <a:pt x="0" y="121444"/>
                </a:moveTo>
                <a:lnTo>
                  <a:pt x="0" y="111501"/>
                </a:lnTo>
                <a:lnTo>
                  <a:pt x="794" y="109259"/>
                </a:lnTo>
                <a:lnTo>
                  <a:pt x="2117" y="106971"/>
                </a:lnTo>
                <a:lnTo>
                  <a:pt x="3792" y="104651"/>
                </a:lnTo>
                <a:lnTo>
                  <a:pt x="5703" y="102311"/>
                </a:lnTo>
                <a:lnTo>
                  <a:pt x="7771" y="99957"/>
                </a:lnTo>
                <a:lnTo>
                  <a:pt x="9943" y="97594"/>
                </a:lnTo>
                <a:lnTo>
                  <a:pt x="14473" y="92852"/>
                </a:lnTo>
                <a:lnTo>
                  <a:pt x="27641" y="79548"/>
                </a:lnTo>
                <a:lnTo>
                  <a:pt x="31127" y="75257"/>
                </a:lnTo>
                <a:lnTo>
                  <a:pt x="34245" y="70809"/>
                </a:lnTo>
                <a:lnTo>
                  <a:pt x="37118" y="66256"/>
                </a:lnTo>
                <a:lnTo>
                  <a:pt x="39826" y="62427"/>
                </a:lnTo>
                <a:lnTo>
                  <a:pt x="42426" y="59081"/>
                </a:lnTo>
                <a:lnTo>
                  <a:pt x="44952" y="56056"/>
                </a:lnTo>
                <a:lnTo>
                  <a:pt x="48224" y="52452"/>
                </a:lnTo>
                <a:lnTo>
                  <a:pt x="56094" y="44214"/>
                </a:lnTo>
                <a:lnTo>
                  <a:pt x="60414" y="40589"/>
                </a:lnTo>
                <a:lnTo>
                  <a:pt x="64883" y="37378"/>
                </a:lnTo>
                <a:lnTo>
                  <a:pt x="69449" y="34444"/>
                </a:lnTo>
                <a:lnTo>
                  <a:pt x="73286" y="31694"/>
                </a:lnTo>
                <a:lnTo>
                  <a:pt x="76639" y="29066"/>
                </a:lnTo>
                <a:lnTo>
                  <a:pt x="79668" y="26522"/>
                </a:lnTo>
                <a:lnTo>
                  <a:pt x="82480" y="24031"/>
                </a:lnTo>
                <a:lnTo>
                  <a:pt x="87722" y="19147"/>
                </a:lnTo>
                <a:lnTo>
                  <a:pt x="95136" y="11935"/>
                </a:lnTo>
                <a:lnTo>
                  <a:pt x="97555" y="10338"/>
                </a:lnTo>
                <a:lnTo>
                  <a:pt x="99962" y="9273"/>
                </a:lnTo>
                <a:lnTo>
                  <a:pt x="102360" y="8563"/>
                </a:lnTo>
                <a:lnTo>
                  <a:pt x="104752" y="7296"/>
                </a:lnTo>
                <a:lnTo>
                  <a:pt x="107141" y="5658"/>
                </a:lnTo>
                <a:lnTo>
                  <a:pt x="11430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75"/>
          <p:cNvSpPr/>
          <p:nvPr/>
        </p:nvSpPr>
        <p:spPr>
          <a:xfrm>
            <a:off x="4514850" y="3743325"/>
            <a:ext cx="57151" cy="107157"/>
          </a:xfrm>
          <a:custGeom>
            <a:avLst/>
            <a:gdLst/>
            <a:ahLst/>
            <a:cxnLst/>
            <a:rect l="0" t="0" r="0" b="0"/>
            <a:pathLst>
              <a:path w="57151" h="107157">
                <a:moveTo>
                  <a:pt x="0" y="0"/>
                </a:moveTo>
                <a:lnTo>
                  <a:pt x="0" y="3792"/>
                </a:lnTo>
                <a:lnTo>
                  <a:pt x="794" y="4909"/>
                </a:lnTo>
                <a:lnTo>
                  <a:pt x="2116" y="5654"/>
                </a:lnTo>
                <a:lnTo>
                  <a:pt x="3792" y="6150"/>
                </a:lnTo>
                <a:lnTo>
                  <a:pt x="4909" y="7275"/>
                </a:lnTo>
                <a:lnTo>
                  <a:pt x="5654" y="8818"/>
                </a:lnTo>
                <a:lnTo>
                  <a:pt x="6150" y="10641"/>
                </a:lnTo>
                <a:lnTo>
                  <a:pt x="7275" y="12651"/>
                </a:lnTo>
                <a:lnTo>
                  <a:pt x="8819" y="14783"/>
                </a:lnTo>
                <a:lnTo>
                  <a:pt x="10641" y="17000"/>
                </a:lnTo>
                <a:lnTo>
                  <a:pt x="11857" y="20064"/>
                </a:lnTo>
                <a:lnTo>
                  <a:pt x="12667" y="23695"/>
                </a:lnTo>
                <a:lnTo>
                  <a:pt x="13207" y="27702"/>
                </a:lnTo>
                <a:lnTo>
                  <a:pt x="14361" y="31169"/>
                </a:lnTo>
                <a:lnTo>
                  <a:pt x="15924" y="34273"/>
                </a:lnTo>
                <a:lnTo>
                  <a:pt x="17760" y="37135"/>
                </a:lnTo>
                <a:lnTo>
                  <a:pt x="18983" y="40632"/>
                </a:lnTo>
                <a:lnTo>
                  <a:pt x="19799" y="44550"/>
                </a:lnTo>
                <a:lnTo>
                  <a:pt x="20343" y="48750"/>
                </a:lnTo>
                <a:lnTo>
                  <a:pt x="21499" y="52344"/>
                </a:lnTo>
                <a:lnTo>
                  <a:pt x="23064" y="55533"/>
                </a:lnTo>
                <a:lnTo>
                  <a:pt x="24901" y="58453"/>
                </a:lnTo>
                <a:lnTo>
                  <a:pt x="26920" y="61987"/>
                </a:lnTo>
                <a:lnTo>
                  <a:pt x="31279" y="70148"/>
                </a:lnTo>
                <a:lnTo>
                  <a:pt x="33552" y="73752"/>
                </a:lnTo>
                <a:lnTo>
                  <a:pt x="35862" y="76949"/>
                </a:lnTo>
                <a:lnTo>
                  <a:pt x="38195" y="79874"/>
                </a:lnTo>
                <a:lnTo>
                  <a:pt x="40545" y="83412"/>
                </a:lnTo>
                <a:lnTo>
                  <a:pt x="42905" y="87358"/>
                </a:lnTo>
                <a:lnTo>
                  <a:pt x="45272" y="91576"/>
                </a:lnTo>
                <a:lnTo>
                  <a:pt x="47643" y="94388"/>
                </a:lnTo>
                <a:lnTo>
                  <a:pt x="50019" y="96263"/>
                </a:lnTo>
                <a:lnTo>
                  <a:pt x="52396" y="97512"/>
                </a:lnTo>
                <a:lnTo>
                  <a:pt x="53980" y="99140"/>
                </a:lnTo>
                <a:lnTo>
                  <a:pt x="55036" y="101018"/>
                </a:lnTo>
                <a:lnTo>
                  <a:pt x="57150" y="10715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76"/>
          <p:cNvSpPr/>
          <p:nvPr/>
        </p:nvSpPr>
        <p:spPr>
          <a:xfrm>
            <a:off x="4043362" y="3971925"/>
            <a:ext cx="35720" cy="50007"/>
          </a:xfrm>
          <a:custGeom>
            <a:avLst/>
            <a:gdLst/>
            <a:ahLst/>
            <a:cxnLst/>
            <a:rect l="0" t="0" r="0" b="0"/>
            <a:pathLst>
              <a:path w="35720" h="50007">
                <a:moveTo>
                  <a:pt x="0" y="0"/>
                </a:moveTo>
                <a:lnTo>
                  <a:pt x="0" y="6849"/>
                </a:lnTo>
                <a:lnTo>
                  <a:pt x="794" y="7741"/>
                </a:lnTo>
                <a:lnTo>
                  <a:pt x="3792" y="10848"/>
                </a:lnTo>
                <a:lnTo>
                  <a:pt x="24118" y="31260"/>
                </a:lnTo>
                <a:lnTo>
                  <a:pt x="25603" y="33540"/>
                </a:lnTo>
                <a:lnTo>
                  <a:pt x="26594" y="35854"/>
                </a:lnTo>
                <a:lnTo>
                  <a:pt x="27254" y="38189"/>
                </a:lnTo>
                <a:lnTo>
                  <a:pt x="28488" y="40541"/>
                </a:lnTo>
                <a:lnTo>
                  <a:pt x="30105" y="42902"/>
                </a:lnTo>
                <a:lnTo>
                  <a:pt x="35719" y="500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77"/>
          <p:cNvSpPr/>
          <p:nvPr/>
        </p:nvSpPr>
        <p:spPr>
          <a:xfrm>
            <a:off x="4036218" y="3979068"/>
            <a:ext cx="357189" cy="500064"/>
          </a:xfrm>
          <a:custGeom>
            <a:avLst/>
            <a:gdLst/>
            <a:ahLst/>
            <a:cxnLst/>
            <a:rect l="0" t="0" r="0" b="0"/>
            <a:pathLst>
              <a:path w="357189" h="500064">
                <a:moveTo>
                  <a:pt x="0" y="0"/>
                </a:moveTo>
                <a:lnTo>
                  <a:pt x="10849" y="10849"/>
                </a:lnTo>
                <a:lnTo>
                  <a:pt x="19311" y="24221"/>
                </a:lnTo>
                <a:lnTo>
                  <a:pt x="28627" y="35329"/>
                </a:lnTo>
                <a:lnTo>
                  <a:pt x="38111" y="45167"/>
                </a:lnTo>
                <a:lnTo>
                  <a:pt x="50008" y="62794"/>
                </a:lnTo>
                <a:lnTo>
                  <a:pt x="59532" y="73523"/>
                </a:lnTo>
                <a:lnTo>
                  <a:pt x="69057" y="88195"/>
                </a:lnTo>
                <a:lnTo>
                  <a:pt x="78582" y="101677"/>
                </a:lnTo>
                <a:lnTo>
                  <a:pt x="85725" y="114793"/>
                </a:lnTo>
                <a:lnTo>
                  <a:pt x="92869" y="126617"/>
                </a:lnTo>
                <a:lnTo>
                  <a:pt x="100013" y="137265"/>
                </a:lnTo>
                <a:lnTo>
                  <a:pt x="105569" y="145938"/>
                </a:lnTo>
                <a:lnTo>
                  <a:pt x="113330" y="155084"/>
                </a:lnTo>
                <a:lnTo>
                  <a:pt x="122832" y="169159"/>
                </a:lnTo>
                <a:lnTo>
                  <a:pt x="130674" y="183383"/>
                </a:lnTo>
                <a:lnTo>
                  <a:pt x="138026" y="197652"/>
                </a:lnTo>
                <a:lnTo>
                  <a:pt x="149023" y="211934"/>
                </a:lnTo>
                <a:lnTo>
                  <a:pt x="155662" y="223574"/>
                </a:lnTo>
                <a:lnTo>
                  <a:pt x="158543" y="230012"/>
                </a:lnTo>
                <a:lnTo>
                  <a:pt x="162052" y="235098"/>
                </a:lnTo>
                <a:lnTo>
                  <a:pt x="172987" y="246842"/>
                </a:lnTo>
                <a:lnTo>
                  <a:pt x="178520" y="260816"/>
                </a:lnTo>
                <a:lnTo>
                  <a:pt x="185440" y="273081"/>
                </a:lnTo>
                <a:lnTo>
                  <a:pt x="191691" y="284353"/>
                </a:lnTo>
                <a:lnTo>
                  <a:pt x="194469" y="289581"/>
                </a:lnTo>
                <a:lnTo>
                  <a:pt x="201789" y="297507"/>
                </a:lnTo>
                <a:lnTo>
                  <a:pt x="205964" y="300732"/>
                </a:lnTo>
                <a:lnTo>
                  <a:pt x="212719" y="308548"/>
                </a:lnTo>
                <a:lnTo>
                  <a:pt x="220984" y="321874"/>
                </a:lnTo>
                <a:lnTo>
                  <a:pt x="226803" y="331174"/>
                </a:lnTo>
                <a:lnTo>
                  <a:pt x="234680" y="340599"/>
                </a:lnTo>
                <a:lnTo>
                  <a:pt x="247764" y="359585"/>
                </a:lnTo>
                <a:lnTo>
                  <a:pt x="255903" y="369101"/>
                </a:lnTo>
                <a:lnTo>
                  <a:pt x="265617" y="383383"/>
                </a:lnTo>
                <a:lnTo>
                  <a:pt x="276011" y="397522"/>
                </a:lnTo>
                <a:lnTo>
                  <a:pt x="285708" y="412663"/>
                </a:lnTo>
                <a:lnTo>
                  <a:pt x="292881" y="423102"/>
                </a:lnTo>
                <a:lnTo>
                  <a:pt x="300034" y="434133"/>
                </a:lnTo>
                <a:lnTo>
                  <a:pt x="307181" y="444545"/>
                </a:lnTo>
                <a:lnTo>
                  <a:pt x="314325" y="455567"/>
                </a:lnTo>
                <a:lnTo>
                  <a:pt x="323850" y="466402"/>
                </a:lnTo>
                <a:lnTo>
                  <a:pt x="333375" y="476187"/>
                </a:lnTo>
                <a:lnTo>
                  <a:pt x="346274" y="489147"/>
                </a:lnTo>
                <a:lnTo>
                  <a:pt x="348325" y="490404"/>
                </a:lnTo>
                <a:lnTo>
                  <a:pt x="352719" y="491802"/>
                </a:lnTo>
                <a:lnTo>
                  <a:pt x="354209" y="492968"/>
                </a:lnTo>
                <a:lnTo>
                  <a:pt x="355202" y="494539"/>
                </a:lnTo>
                <a:lnTo>
                  <a:pt x="357188" y="50006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78"/>
          <p:cNvSpPr/>
          <p:nvPr/>
        </p:nvSpPr>
        <p:spPr>
          <a:xfrm>
            <a:off x="4400550" y="4164806"/>
            <a:ext cx="864394" cy="300038"/>
          </a:xfrm>
          <a:custGeom>
            <a:avLst/>
            <a:gdLst/>
            <a:ahLst/>
            <a:cxnLst/>
            <a:rect l="0" t="0" r="0" b="0"/>
            <a:pathLst>
              <a:path w="864394" h="300038">
                <a:moveTo>
                  <a:pt x="0" y="300037"/>
                </a:moveTo>
                <a:lnTo>
                  <a:pt x="41987" y="300037"/>
                </a:lnTo>
                <a:lnTo>
                  <a:pt x="45454" y="299244"/>
                </a:lnTo>
                <a:lnTo>
                  <a:pt x="56721" y="294383"/>
                </a:lnTo>
                <a:lnTo>
                  <a:pt x="59245" y="293886"/>
                </a:lnTo>
                <a:lnTo>
                  <a:pt x="64167" y="291218"/>
                </a:lnTo>
                <a:lnTo>
                  <a:pt x="66590" y="289395"/>
                </a:lnTo>
                <a:lnTo>
                  <a:pt x="71399" y="287370"/>
                </a:lnTo>
                <a:lnTo>
                  <a:pt x="73793" y="286830"/>
                </a:lnTo>
                <a:lnTo>
                  <a:pt x="78570" y="284113"/>
                </a:lnTo>
                <a:lnTo>
                  <a:pt x="80954" y="282278"/>
                </a:lnTo>
                <a:lnTo>
                  <a:pt x="84132" y="281054"/>
                </a:lnTo>
                <a:lnTo>
                  <a:pt x="95395" y="278537"/>
                </a:lnTo>
                <a:lnTo>
                  <a:pt x="108831" y="270978"/>
                </a:lnTo>
                <a:lnTo>
                  <a:pt x="113035" y="268759"/>
                </a:lnTo>
                <a:lnTo>
                  <a:pt x="121939" y="266292"/>
                </a:lnTo>
                <a:lnTo>
                  <a:pt x="126537" y="265634"/>
                </a:lnTo>
                <a:lnTo>
                  <a:pt x="133761" y="262786"/>
                </a:lnTo>
                <a:lnTo>
                  <a:pt x="148659" y="254491"/>
                </a:lnTo>
                <a:lnTo>
                  <a:pt x="176302" y="240480"/>
                </a:lnTo>
                <a:lnTo>
                  <a:pt x="185777" y="237849"/>
                </a:lnTo>
                <a:lnTo>
                  <a:pt x="195280" y="235885"/>
                </a:lnTo>
                <a:lnTo>
                  <a:pt x="214315" y="228158"/>
                </a:lnTo>
                <a:lnTo>
                  <a:pt x="233363" y="218987"/>
                </a:lnTo>
                <a:lnTo>
                  <a:pt x="252412" y="210326"/>
                </a:lnTo>
                <a:lnTo>
                  <a:pt x="271462" y="205676"/>
                </a:lnTo>
                <a:lnTo>
                  <a:pt x="290512" y="197349"/>
                </a:lnTo>
                <a:lnTo>
                  <a:pt x="314325" y="185698"/>
                </a:lnTo>
                <a:lnTo>
                  <a:pt x="323850" y="181751"/>
                </a:lnTo>
                <a:lnTo>
                  <a:pt x="342900" y="177101"/>
                </a:lnTo>
                <a:lnTo>
                  <a:pt x="371621" y="166491"/>
                </a:lnTo>
                <a:lnTo>
                  <a:pt x="394581" y="157123"/>
                </a:lnTo>
                <a:lnTo>
                  <a:pt x="412717" y="150007"/>
                </a:lnTo>
                <a:lnTo>
                  <a:pt x="428144" y="142871"/>
                </a:lnTo>
                <a:lnTo>
                  <a:pt x="444887" y="135730"/>
                </a:lnTo>
                <a:lnTo>
                  <a:pt x="462812" y="128587"/>
                </a:lnTo>
                <a:lnTo>
                  <a:pt x="473188" y="124618"/>
                </a:lnTo>
                <a:lnTo>
                  <a:pt x="494900" y="119954"/>
                </a:lnTo>
                <a:lnTo>
                  <a:pt x="523195" y="110135"/>
                </a:lnTo>
                <a:lnTo>
                  <a:pt x="544907" y="105628"/>
                </a:lnTo>
                <a:lnTo>
                  <a:pt x="573201" y="95842"/>
                </a:lnTo>
                <a:lnTo>
                  <a:pt x="592797" y="91340"/>
                </a:lnTo>
                <a:lnTo>
                  <a:pt x="611954" y="83042"/>
                </a:lnTo>
                <a:lnTo>
                  <a:pt x="621494" y="80563"/>
                </a:lnTo>
                <a:lnTo>
                  <a:pt x="631026" y="78668"/>
                </a:lnTo>
                <a:lnTo>
                  <a:pt x="658635" y="68754"/>
                </a:lnTo>
                <a:lnTo>
                  <a:pt x="684117" y="60893"/>
                </a:lnTo>
                <a:lnTo>
                  <a:pt x="702606" y="52979"/>
                </a:lnTo>
                <a:lnTo>
                  <a:pt x="721546" y="48477"/>
                </a:lnTo>
                <a:lnTo>
                  <a:pt x="733697" y="44526"/>
                </a:lnTo>
                <a:lnTo>
                  <a:pt x="740425" y="42808"/>
                </a:lnTo>
                <a:lnTo>
                  <a:pt x="752344" y="37378"/>
                </a:lnTo>
                <a:lnTo>
                  <a:pt x="758502" y="33016"/>
                </a:lnTo>
                <a:lnTo>
                  <a:pt x="762049" y="31536"/>
                </a:lnTo>
                <a:lnTo>
                  <a:pt x="773832" y="28658"/>
                </a:lnTo>
                <a:lnTo>
                  <a:pt x="782704" y="23925"/>
                </a:lnTo>
                <a:lnTo>
                  <a:pt x="790359" y="21376"/>
                </a:lnTo>
                <a:lnTo>
                  <a:pt x="797654" y="16741"/>
                </a:lnTo>
                <a:lnTo>
                  <a:pt x="802452" y="15378"/>
                </a:lnTo>
                <a:lnTo>
                  <a:pt x="809616" y="14610"/>
                </a:lnTo>
                <a:lnTo>
                  <a:pt x="812000" y="13709"/>
                </a:lnTo>
                <a:lnTo>
                  <a:pt x="819148" y="9442"/>
                </a:lnTo>
                <a:lnTo>
                  <a:pt x="827263" y="7446"/>
                </a:lnTo>
                <a:lnTo>
                  <a:pt x="841871" y="7146"/>
                </a:lnTo>
                <a:lnTo>
                  <a:pt x="850064" y="39"/>
                </a:lnTo>
                <a:lnTo>
                  <a:pt x="850103" y="2"/>
                </a:lnTo>
                <a:lnTo>
                  <a:pt x="856955" y="0"/>
                </a:lnTo>
                <a:lnTo>
                  <a:pt x="864393" y="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79"/>
          <p:cNvSpPr/>
          <p:nvPr/>
        </p:nvSpPr>
        <p:spPr>
          <a:xfrm>
            <a:off x="5025084" y="3650456"/>
            <a:ext cx="247004" cy="485776"/>
          </a:xfrm>
          <a:custGeom>
            <a:avLst/>
            <a:gdLst/>
            <a:ahLst/>
            <a:cxnLst/>
            <a:rect l="0" t="0" r="0" b="0"/>
            <a:pathLst>
              <a:path w="247004" h="485776">
                <a:moveTo>
                  <a:pt x="4116" y="0"/>
                </a:moveTo>
                <a:lnTo>
                  <a:pt x="323" y="0"/>
                </a:lnTo>
                <a:lnTo>
                  <a:pt x="0" y="794"/>
                </a:lnTo>
                <a:lnTo>
                  <a:pt x="578" y="2116"/>
                </a:lnTo>
                <a:lnTo>
                  <a:pt x="3417" y="6151"/>
                </a:lnTo>
                <a:lnTo>
                  <a:pt x="3805" y="8819"/>
                </a:lnTo>
                <a:lnTo>
                  <a:pt x="3909" y="10642"/>
                </a:lnTo>
                <a:lnTo>
                  <a:pt x="4771" y="11857"/>
                </a:lnTo>
                <a:lnTo>
                  <a:pt x="6140" y="12667"/>
                </a:lnTo>
                <a:lnTo>
                  <a:pt x="7847" y="13207"/>
                </a:lnTo>
                <a:lnTo>
                  <a:pt x="8984" y="14361"/>
                </a:lnTo>
                <a:lnTo>
                  <a:pt x="9743" y="15924"/>
                </a:lnTo>
                <a:lnTo>
                  <a:pt x="10585" y="19777"/>
                </a:lnTo>
                <a:lnTo>
                  <a:pt x="11171" y="31052"/>
                </a:lnTo>
                <a:lnTo>
                  <a:pt x="11994" y="33401"/>
                </a:lnTo>
                <a:lnTo>
                  <a:pt x="16151" y="40500"/>
                </a:lnTo>
                <a:lnTo>
                  <a:pt x="17402" y="45252"/>
                </a:lnTo>
                <a:lnTo>
                  <a:pt x="18529" y="46836"/>
                </a:lnTo>
                <a:lnTo>
                  <a:pt x="20075" y="47893"/>
                </a:lnTo>
                <a:lnTo>
                  <a:pt x="21899" y="48598"/>
                </a:lnTo>
                <a:lnTo>
                  <a:pt x="23115" y="49861"/>
                </a:lnTo>
                <a:lnTo>
                  <a:pt x="23926" y="51497"/>
                </a:lnTo>
                <a:lnTo>
                  <a:pt x="24466" y="53381"/>
                </a:lnTo>
                <a:lnTo>
                  <a:pt x="27183" y="57592"/>
                </a:lnTo>
                <a:lnTo>
                  <a:pt x="29019" y="59826"/>
                </a:lnTo>
                <a:lnTo>
                  <a:pt x="30243" y="62109"/>
                </a:lnTo>
                <a:lnTo>
                  <a:pt x="32759" y="69114"/>
                </a:lnTo>
                <a:lnTo>
                  <a:pt x="37385" y="76217"/>
                </a:lnTo>
                <a:lnTo>
                  <a:pt x="41467" y="87845"/>
                </a:lnTo>
                <a:lnTo>
                  <a:pt x="44529" y="95398"/>
                </a:lnTo>
                <a:lnTo>
                  <a:pt x="47557" y="107607"/>
                </a:lnTo>
                <a:lnTo>
                  <a:pt x="51824" y="117432"/>
                </a:lnTo>
                <a:lnTo>
                  <a:pt x="53441" y="125723"/>
                </a:lnTo>
                <a:lnTo>
                  <a:pt x="53819" y="130754"/>
                </a:lnTo>
                <a:lnTo>
                  <a:pt x="54714" y="133206"/>
                </a:lnTo>
                <a:lnTo>
                  <a:pt x="57825" y="138049"/>
                </a:lnTo>
                <a:lnTo>
                  <a:pt x="65495" y="147625"/>
                </a:lnTo>
                <a:lnTo>
                  <a:pt x="69951" y="159276"/>
                </a:lnTo>
                <a:lnTo>
                  <a:pt x="73857" y="166833"/>
                </a:lnTo>
                <a:lnTo>
                  <a:pt x="79725" y="175550"/>
                </a:lnTo>
                <a:lnTo>
                  <a:pt x="84226" y="187723"/>
                </a:lnTo>
                <a:lnTo>
                  <a:pt x="88139" y="195351"/>
                </a:lnTo>
                <a:lnTo>
                  <a:pt x="94805" y="204108"/>
                </a:lnTo>
                <a:lnTo>
                  <a:pt x="99455" y="209248"/>
                </a:lnTo>
                <a:lnTo>
                  <a:pt x="101013" y="212524"/>
                </a:lnTo>
                <a:lnTo>
                  <a:pt x="103999" y="224718"/>
                </a:lnTo>
                <a:lnTo>
                  <a:pt x="109558" y="237592"/>
                </a:lnTo>
                <a:lnTo>
                  <a:pt x="113950" y="243973"/>
                </a:lnTo>
                <a:lnTo>
                  <a:pt x="115438" y="247580"/>
                </a:lnTo>
                <a:lnTo>
                  <a:pt x="118327" y="260241"/>
                </a:lnTo>
                <a:lnTo>
                  <a:pt x="123857" y="273252"/>
                </a:lnTo>
                <a:lnTo>
                  <a:pt x="130523" y="283282"/>
                </a:lnTo>
                <a:lnTo>
                  <a:pt x="137525" y="295161"/>
                </a:lnTo>
                <a:lnTo>
                  <a:pt x="142254" y="301310"/>
                </a:lnTo>
                <a:lnTo>
                  <a:pt x="143833" y="304854"/>
                </a:lnTo>
                <a:lnTo>
                  <a:pt x="146849" y="317428"/>
                </a:lnTo>
                <a:lnTo>
                  <a:pt x="152417" y="330414"/>
                </a:lnTo>
                <a:lnTo>
                  <a:pt x="159094" y="340435"/>
                </a:lnTo>
                <a:lnTo>
                  <a:pt x="165305" y="352312"/>
                </a:lnTo>
                <a:lnTo>
                  <a:pt x="169923" y="365955"/>
                </a:lnTo>
                <a:lnTo>
                  <a:pt x="173852" y="373784"/>
                </a:lnTo>
                <a:lnTo>
                  <a:pt x="180526" y="382654"/>
                </a:lnTo>
                <a:lnTo>
                  <a:pt x="187530" y="390310"/>
                </a:lnTo>
                <a:lnTo>
                  <a:pt x="192260" y="395192"/>
                </a:lnTo>
                <a:lnTo>
                  <a:pt x="193839" y="398399"/>
                </a:lnTo>
                <a:lnTo>
                  <a:pt x="195594" y="406195"/>
                </a:lnTo>
                <a:lnTo>
                  <a:pt x="197649" y="409703"/>
                </a:lnTo>
                <a:lnTo>
                  <a:pt x="204166" y="415717"/>
                </a:lnTo>
                <a:lnTo>
                  <a:pt x="206539" y="418432"/>
                </a:lnTo>
                <a:lnTo>
                  <a:pt x="208120" y="421036"/>
                </a:lnTo>
                <a:lnTo>
                  <a:pt x="209175" y="423566"/>
                </a:lnTo>
                <a:lnTo>
                  <a:pt x="214452" y="430918"/>
                </a:lnTo>
                <a:lnTo>
                  <a:pt x="221043" y="438124"/>
                </a:lnTo>
                <a:lnTo>
                  <a:pt x="222552" y="440514"/>
                </a:lnTo>
                <a:lnTo>
                  <a:pt x="224230" y="445286"/>
                </a:lnTo>
                <a:lnTo>
                  <a:pt x="225174" y="452435"/>
                </a:lnTo>
                <a:lnTo>
                  <a:pt x="226101" y="454023"/>
                </a:lnTo>
                <a:lnTo>
                  <a:pt x="227512" y="455082"/>
                </a:lnTo>
                <a:lnTo>
                  <a:pt x="229246" y="455788"/>
                </a:lnTo>
                <a:lnTo>
                  <a:pt x="230403" y="457052"/>
                </a:lnTo>
                <a:lnTo>
                  <a:pt x="231174" y="458689"/>
                </a:lnTo>
                <a:lnTo>
                  <a:pt x="231688" y="460574"/>
                </a:lnTo>
                <a:lnTo>
                  <a:pt x="232824" y="461830"/>
                </a:lnTo>
                <a:lnTo>
                  <a:pt x="234375" y="462668"/>
                </a:lnTo>
                <a:lnTo>
                  <a:pt x="236203" y="463227"/>
                </a:lnTo>
                <a:lnTo>
                  <a:pt x="237422" y="464393"/>
                </a:lnTo>
                <a:lnTo>
                  <a:pt x="238235" y="465964"/>
                </a:lnTo>
                <a:lnTo>
                  <a:pt x="239137" y="469826"/>
                </a:lnTo>
                <a:lnTo>
                  <a:pt x="239764" y="477315"/>
                </a:lnTo>
                <a:lnTo>
                  <a:pt x="240589" y="477754"/>
                </a:lnTo>
                <a:lnTo>
                  <a:pt x="243623" y="478241"/>
                </a:lnTo>
                <a:lnTo>
                  <a:pt x="244750" y="479165"/>
                </a:lnTo>
                <a:lnTo>
                  <a:pt x="245501" y="480574"/>
                </a:lnTo>
                <a:lnTo>
                  <a:pt x="247003" y="4857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80"/>
          <p:cNvSpPr/>
          <p:nvPr/>
        </p:nvSpPr>
        <p:spPr>
          <a:xfrm>
            <a:off x="4307681" y="3357562"/>
            <a:ext cx="85726" cy="150020"/>
          </a:xfrm>
          <a:custGeom>
            <a:avLst/>
            <a:gdLst/>
            <a:ahLst/>
            <a:cxnLst/>
            <a:rect l="0" t="0" r="0" b="0"/>
            <a:pathLst>
              <a:path w="85726" h="150020">
                <a:moveTo>
                  <a:pt x="0" y="0"/>
                </a:moveTo>
                <a:lnTo>
                  <a:pt x="6849" y="6850"/>
                </a:lnTo>
                <a:lnTo>
                  <a:pt x="9129" y="7013"/>
                </a:lnTo>
                <a:lnTo>
                  <a:pt x="10849" y="7057"/>
                </a:lnTo>
                <a:lnTo>
                  <a:pt x="11995" y="7879"/>
                </a:lnTo>
                <a:lnTo>
                  <a:pt x="12759" y="9222"/>
                </a:lnTo>
                <a:lnTo>
                  <a:pt x="13608" y="12830"/>
                </a:lnTo>
                <a:lnTo>
                  <a:pt x="13986" y="17079"/>
                </a:lnTo>
                <a:lnTo>
                  <a:pt x="14880" y="18530"/>
                </a:lnTo>
                <a:lnTo>
                  <a:pt x="16270" y="19497"/>
                </a:lnTo>
                <a:lnTo>
                  <a:pt x="17991" y="20142"/>
                </a:lnTo>
                <a:lnTo>
                  <a:pt x="19931" y="21365"/>
                </a:lnTo>
                <a:lnTo>
                  <a:pt x="22018" y="22975"/>
                </a:lnTo>
                <a:lnTo>
                  <a:pt x="24204" y="24842"/>
                </a:lnTo>
                <a:lnTo>
                  <a:pt x="25661" y="26880"/>
                </a:lnTo>
                <a:lnTo>
                  <a:pt x="27280" y="31261"/>
                </a:lnTo>
                <a:lnTo>
                  <a:pt x="28505" y="33541"/>
                </a:lnTo>
                <a:lnTo>
                  <a:pt x="30116" y="35854"/>
                </a:lnTo>
                <a:lnTo>
                  <a:pt x="31983" y="38191"/>
                </a:lnTo>
                <a:lnTo>
                  <a:pt x="33228" y="40542"/>
                </a:lnTo>
                <a:lnTo>
                  <a:pt x="34059" y="42903"/>
                </a:lnTo>
                <a:lnTo>
                  <a:pt x="34612" y="45270"/>
                </a:lnTo>
                <a:lnTo>
                  <a:pt x="35774" y="47643"/>
                </a:lnTo>
                <a:lnTo>
                  <a:pt x="37344" y="50018"/>
                </a:lnTo>
                <a:lnTo>
                  <a:pt x="39183" y="52396"/>
                </a:lnTo>
                <a:lnTo>
                  <a:pt x="40409" y="55568"/>
                </a:lnTo>
                <a:lnTo>
                  <a:pt x="41227" y="59270"/>
                </a:lnTo>
                <a:lnTo>
                  <a:pt x="41772" y="63326"/>
                </a:lnTo>
                <a:lnTo>
                  <a:pt x="42929" y="66824"/>
                </a:lnTo>
                <a:lnTo>
                  <a:pt x="44494" y="69949"/>
                </a:lnTo>
                <a:lnTo>
                  <a:pt x="46332" y="72827"/>
                </a:lnTo>
                <a:lnTo>
                  <a:pt x="47557" y="75538"/>
                </a:lnTo>
                <a:lnTo>
                  <a:pt x="48373" y="78141"/>
                </a:lnTo>
                <a:lnTo>
                  <a:pt x="48917" y="80668"/>
                </a:lnTo>
                <a:lnTo>
                  <a:pt x="50074" y="83148"/>
                </a:lnTo>
                <a:lnTo>
                  <a:pt x="51639" y="85594"/>
                </a:lnTo>
                <a:lnTo>
                  <a:pt x="53476" y="88019"/>
                </a:lnTo>
                <a:lnTo>
                  <a:pt x="54701" y="90429"/>
                </a:lnTo>
                <a:lnTo>
                  <a:pt x="55517" y="92830"/>
                </a:lnTo>
                <a:lnTo>
                  <a:pt x="56061" y="95224"/>
                </a:lnTo>
                <a:lnTo>
                  <a:pt x="57218" y="97614"/>
                </a:lnTo>
                <a:lnTo>
                  <a:pt x="58783" y="100001"/>
                </a:lnTo>
                <a:lnTo>
                  <a:pt x="60620" y="102386"/>
                </a:lnTo>
                <a:lnTo>
                  <a:pt x="62638" y="104770"/>
                </a:lnTo>
                <a:lnTo>
                  <a:pt x="64778" y="107153"/>
                </a:lnTo>
                <a:lnTo>
                  <a:pt x="66997" y="109535"/>
                </a:lnTo>
                <a:lnTo>
                  <a:pt x="68477" y="111917"/>
                </a:lnTo>
                <a:lnTo>
                  <a:pt x="69464" y="114299"/>
                </a:lnTo>
                <a:lnTo>
                  <a:pt x="70122" y="116680"/>
                </a:lnTo>
                <a:lnTo>
                  <a:pt x="71354" y="119062"/>
                </a:lnTo>
                <a:lnTo>
                  <a:pt x="72969" y="121443"/>
                </a:lnTo>
                <a:lnTo>
                  <a:pt x="74840" y="123825"/>
                </a:lnTo>
                <a:lnTo>
                  <a:pt x="76087" y="126206"/>
                </a:lnTo>
                <a:lnTo>
                  <a:pt x="76918" y="128588"/>
                </a:lnTo>
                <a:lnTo>
                  <a:pt x="77473" y="130969"/>
                </a:lnTo>
                <a:lnTo>
                  <a:pt x="78636" y="133350"/>
                </a:lnTo>
                <a:lnTo>
                  <a:pt x="80205" y="135731"/>
                </a:lnTo>
                <a:lnTo>
                  <a:pt x="82045" y="138113"/>
                </a:lnTo>
                <a:lnTo>
                  <a:pt x="83272" y="140494"/>
                </a:lnTo>
                <a:lnTo>
                  <a:pt x="84089" y="142875"/>
                </a:lnTo>
                <a:lnTo>
                  <a:pt x="85725" y="15001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81"/>
          <p:cNvSpPr/>
          <p:nvPr/>
        </p:nvSpPr>
        <p:spPr>
          <a:xfrm>
            <a:off x="4457700" y="3543300"/>
            <a:ext cx="57151" cy="114301"/>
          </a:xfrm>
          <a:custGeom>
            <a:avLst/>
            <a:gdLst/>
            <a:ahLst/>
            <a:cxnLst/>
            <a:rect l="0" t="0" r="0" b="0"/>
            <a:pathLst>
              <a:path w="57151" h="114301">
                <a:moveTo>
                  <a:pt x="0" y="0"/>
                </a:moveTo>
                <a:lnTo>
                  <a:pt x="0" y="3792"/>
                </a:lnTo>
                <a:lnTo>
                  <a:pt x="794" y="4909"/>
                </a:lnTo>
                <a:lnTo>
                  <a:pt x="2116" y="5654"/>
                </a:lnTo>
                <a:lnTo>
                  <a:pt x="6150" y="6849"/>
                </a:lnTo>
                <a:lnTo>
                  <a:pt x="6481" y="7741"/>
                </a:lnTo>
                <a:lnTo>
                  <a:pt x="6849" y="10848"/>
                </a:lnTo>
                <a:lnTo>
                  <a:pt x="6947" y="12788"/>
                </a:lnTo>
                <a:lnTo>
                  <a:pt x="7056" y="17060"/>
                </a:lnTo>
                <a:lnTo>
                  <a:pt x="7118" y="23928"/>
                </a:lnTo>
                <a:lnTo>
                  <a:pt x="7920" y="26271"/>
                </a:lnTo>
                <a:lnTo>
                  <a:pt x="9249" y="28626"/>
                </a:lnTo>
                <a:lnTo>
                  <a:pt x="10928" y="30990"/>
                </a:lnTo>
                <a:lnTo>
                  <a:pt x="12048" y="33360"/>
                </a:lnTo>
                <a:lnTo>
                  <a:pt x="12794" y="35733"/>
                </a:lnTo>
                <a:lnTo>
                  <a:pt x="13292" y="38110"/>
                </a:lnTo>
                <a:lnTo>
                  <a:pt x="14417" y="40487"/>
                </a:lnTo>
                <a:lnTo>
                  <a:pt x="15961" y="42867"/>
                </a:lnTo>
                <a:lnTo>
                  <a:pt x="17784" y="45246"/>
                </a:lnTo>
                <a:lnTo>
                  <a:pt x="19794" y="47626"/>
                </a:lnTo>
                <a:lnTo>
                  <a:pt x="21927" y="50007"/>
                </a:lnTo>
                <a:lnTo>
                  <a:pt x="24143" y="52388"/>
                </a:lnTo>
                <a:lnTo>
                  <a:pt x="25620" y="55563"/>
                </a:lnTo>
                <a:lnTo>
                  <a:pt x="26605" y="59266"/>
                </a:lnTo>
                <a:lnTo>
                  <a:pt x="27262" y="63324"/>
                </a:lnTo>
                <a:lnTo>
                  <a:pt x="28493" y="66822"/>
                </a:lnTo>
                <a:lnTo>
                  <a:pt x="30108" y="69948"/>
                </a:lnTo>
                <a:lnTo>
                  <a:pt x="31978" y="72825"/>
                </a:lnTo>
                <a:lnTo>
                  <a:pt x="34019" y="75538"/>
                </a:lnTo>
                <a:lnTo>
                  <a:pt x="36172" y="78140"/>
                </a:lnTo>
                <a:lnTo>
                  <a:pt x="38403" y="80668"/>
                </a:lnTo>
                <a:lnTo>
                  <a:pt x="39889" y="83147"/>
                </a:lnTo>
                <a:lnTo>
                  <a:pt x="40880" y="85594"/>
                </a:lnTo>
                <a:lnTo>
                  <a:pt x="41541" y="88019"/>
                </a:lnTo>
                <a:lnTo>
                  <a:pt x="42775" y="89635"/>
                </a:lnTo>
                <a:lnTo>
                  <a:pt x="44391" y="90713"/>
                </a:lnTo>
                <a:lnTo>
                  <a:pt x="46263" y="91432"/>
                </a:lnTo>
                <a:lnTo>
                  <a:pt x="47511" y="92704"/>
                </a:lnTo>
                <a:lnTo>
                  <a:pt x="48342" y="94346"/>
                </a:lnTo>
                <a:lnTo>
                  <a:pt x="48897" y="96235"/>
                </a:lnTo>
                <a:lnTo>
                  <a:pt x="50060" y="98288"/>
                </a:lnTo>
                <a:lnTo>
                  <a:pt x="51630" y="100450"/>
                </a:lnTo>
                <a:lnTo>
                  <a:pt x="53469" y="102685"/>
                </a:lnTo>
                <a:lnTo>
                  <a:pt x="54697" y="104969"/>
                </a:lnTo>
                <a:lnTo>
                  <a:pt x="55514" y="107286"/>
                </a:lnTo>
                <a:lnTo>
                  <a:pt x="57150" y="1143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82"/>
          <p:cNvSpPr/>
          <p:nvPr/>
        </p:nvSpPr>
        <p:spPr>
          <a:xfrm>
            <a:off x="4572000" y="3750468"/>
            <a:ext cx="64294" cy="92870"/>
          </a:xfrm>
          <a:custGeom>
            <a:avLst/>
            <a:gdLst/>
            <a:ahLst/>
            <a:cxnLst/>
            <a:rect l="0" t="0" r="0" b="0"/>
            <a:pathLst>
              <a:path w="64294" h="92870">
                <a:moveTo>
                  <a:pt x="0" y="0"/>
                </a:moveTo>
                <a:lnTo>
                  <a:pt x="3792" y="0"/>
                </a:lnTo>
                <a:lnTo>
                  <a:pt x="4909" y="794"/>
                </a:lnTo>
                <a:lnTo>
                  <a:pt x="5654" y="2117"/>
                </a:lnTo>
                <a:lnTo>
                  <a:pt x="6849" y="6151"/>
                </a:lnTo>
                <a:lnTo>
                  <a:pt x="7741" y="7276"/>
                </a:lnTo>
                <a:lnTo>
                  <a:pt x="9129" y="8819"/>
                </a:lnTo>
                <a:lnTo>
                  <a:pt x="10848" y="10642"/>
                </a:lnTo>
                <a:lnTo>
                  <a:pt x="11995" y="12651"/>
                </a:lnTo>
                <a:lnTo>
                  <a:pt x="12759" y="14784"/>
                </a:lnTo>
                <a:lnTo>
                  <a:pt x="13268" y="17000"/>
                </a:lnTo>
                <a:lnTo>
                  <a:pt x="14402" y="19271"/>
                </a:lnTo>
                <a:lnTo>
                  <a:pt x="15951" y="21579"/>
                </a:lnTo>
                <a:lnTo>
                  <a:pt x="17777" y="23911"/>
                </a:lnTo>
                <a:lnTo>
                  <a:pt x="18995" y="26259"/>
                </a:lnTo>
                <a:lnTo>
                  <a:pt x="19807" y="28619"/>
                </a:lnTo>
                <a:lnTo>
                  <a:pt x="20349" y="30986"/>
                </a:lnTo>
                <a:lnTo>
                  <a:pt x="21503" y="33357"/>
                </a:lnTo>
                <a:lnTo>
                  <a:pt x="23066" y="35732"/>
                </a:lnTo>
                <a:lnTo>
                  <a:pt x="24902" y="38109"/>
                </a:lnTo>
                <a:lnTo>
                  <a:pt x="26920" y="40487"/>
                </a:lnTo>
                <a:lnTo>
                  <a:pt x="29059" y="42867"/>
                </a:lnTo>
                <a:lnTo>
                  <a:pt x="31279" y="45246"/>
                </a:lnTo>
                <a:lnTo>
                  <a:pt x="32759" y="47627"/>
                </a:lnTo>
                <a:lnTo>
                  <a:pt x="33745" y="50008"/>
                </a:lnTo>
                <a:lnTo>
                  <a:pt x="34403" y="52389"/>
                </a:lnTo>
                <a:lnTo>
                  <a:pt x="35635" y="54770"/>
                </a:lnTo>
                <a:lnTo>
                  <a:pt x="37250" y="57151"/>
                </a:lnTo>
                <a:lnTo>
                  <a:pt x="39121" y="59532"/>
                </a:lnTo>
                <a:lnTo>
                  <a:pt x="41161" y="61913"/>
                </a:lnTo>
                <a:lnTo>
                  <a:pt x="43316" y="64294"/>
                </a:lnTo>
                <a:lnTo>
                  <a:pt x="47826" y="69057"/>
                </a:lnTo>
                <a:lnTo>
                  <a:pt x="52477" y="73819"/>
                </a:lnTo>
                <a:lnTo>
                  <a:pt x="54034" y="76200"/>
                </a:lnTo>
                <a:lnTo>
                  <a:pt x="55073" y="78582"/>
                </a:lnTo>
                <a:lnTo>
                  <a:pt x="55765" y="80963"/>
                </a:lnTo>
                <a:lnTo>
                  <a:pt x="57020" y="83344"/>
                </a:lnTo>
                <a:lnTo>
                  <a:pt x="58651" y="85725"/>
                </a:lnTo>
                <a:lnTo>
                  <a:pt x="64293" y="928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83"/>
          <p:cNvSpPr/>
          <p:nvPr/>
        </p:nvSpPr>
        <p:spPr>
          <a:xfrm>
            <a:off x="4657725" y="3857625"/>
            <a:ext cx="28576" cy="42863"/>
          </a:xfrm>
          <a:custGeom>
            <a:avLst/>
            <a:gdLst/>
            <a:ahLst/>
            <a:cxnLst/>
            <a:rect l="0" t="0" r="0" b="0"/>
            <a:pathLst>
              <a:path w="28576" h="42863">
                <a:moveTo>
                  <a:pt x="0" y="0"/>
                </a:moveTo>
                <a:lnTo>
                  <a:pt x="0" y="6849"/>
                </a:lnTo>
                <a:lnTo>
                  <a:pt x="794" y="7741"/>
                </a:lnTo>
                <a:lnTo>
                  <a:pt x="6150" y="13268"/>
                </a:lnTo>
                <a:lnTo>
                  <a:pt x="17000" y="24141"/>
                </a:lnTo>
                <a:lnTo>
                  <a:pt x="18476" y="26412"/>
                </a:lnTo>
                <a:lnTo>
                  <a:pt x="19461" y="28721"/>
                </a:lnTo>
                <a:lnTo>
                  <a:pt x="21042" y="34336"/>
                </a:lnTo>
                <a:lnTo>
                  <a:pt x="21965" y="35590"/>
                </a:lnTo>
                <a:lnTo>
                  <a:pt x="23374" y="37221"/>
                </a:lnTo>
                <a:lnTo>
                  <a:pt x="28575" y="428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84"/>
          <p:cNvSpPr/>
          <p:nvPr/>
        </p:nvSpPr>
        <p:spPr>
          <a:xfrm>
            <a:off x="4393406" y="3936206"/>
            <a:ext cx="314326" cy="500063"/>
          </a:xfrm>
          <a:custGeom>
            <a:avLst/>
            <a:gdLst/>
            <a:ahLst/>
            <a:cxnLst/>
            <a:rect l="0" t="0" r="0" b="0"/>
            <a:pathLst>
              <a:path w="314326" h="500063">
                <a:moveTo>
                  <a:pt x="0" y="500062"/>
                </a:moveTo>
                <a:lnTo>
                  <a:pt x="0" y="496270"/>
                </a:lnTo>
                <a:lnTo>
                  <a:pt x="794" y="495152"/>
                </a:lnTo>
                <a:lnTo>
                  <a:pt x="2117" y="494408"/>
                </a:lnTo>
                <a:lnTo>
                  <a:pt x="6151" y="493213"/>
                </a:lnTo>
                <a:lnTo>
                  <a:pt x="10642" y="493006"/>
                </a:lnTo>
                <a:lnTo>
                  <a:pt x="12651" y="492183"/>
                </a:lnTo>
                <a:lnTo>
                  <a:pt x="20118" y="486775"/>
                </a:lnTo>
                <a:lnTo>
                  <a:pt x="29029" y="478136"/>
                </a:lnTo>
                <a:lnTo>
                  <a:pt x="31259" y="475920"/>
                </a:lnTo>
                <a:lnTo>
                  <a:pt x="32745" y="473649"/>
                </a:lnTo>
                <a:lnTo>
                  <a:pt x="35631" y="466660"/>
                </a:lnTo>
                <a:lnTo>
                  <a:pt x="43315" y="455070"/>
                </a:lnTo>
                <a:lnTo>
                  <a:pt x="47033" y="447522"/>
                </a:lnTo>
                <a:lnTo>
                  <a:pt x="48684" y="441522"/>
                </a:lnTo>
                <a:lnTo>
                  <a:pt x="53652" y="434092"/>
                </a:lnTo>
                <a:lnTo>
                  <a:pt x="57199" y="429888"/>
                </a:lnTo>
                <a:lnTo>
                  <a:pt x="59564" y="425499"/>
                </a:lnTo>
                <a:lnTo>
                  <a:pt x="63686" y="412529"/>
                </a:lnTo>
                <a:lnTo>
                  <a:pt x="76356" y="389843"/>
                </a:lnTo>
                <a:lnTo>
                  <a:pt x="84183" y="376036"/>
                </a:lnTo>
                <a:lnTo>
                  <a:pt x="91919" y="366623"/>
                </a:lnTo>
                <a:lnTo>
                  <a:pt x="101407" y="352398"/>
                </a:lnTo>
                <a:lnTo>
                  <a:pt x="104601" y="342888"/>
                </a:lnTo>
                <a:lnTo>
                  <a:pt x="106814" y="333370"/>
                </a:lnTo>
                <a:lnTo>
                  <a:pt x="112523" y="319086"/>
                </a:lnTo>
                <a:lnTo>
                  <a:pt x="119241" y="304799"/>
                </a:lnTo>
                <a:lnTo>
                  <a:pt x="127053" y="290512"/>
                </a:lnTo>
                <a:lnTo>
                  <a:pt x="134785" y="280987"/>
                </a:lnTo>
                <a:lnTo>
                  <a:pt x="144270" y="266700"/>
                </a:lnTo>
                <a:lnTo>
                  <a:pt x="152108" y="252412"/>
                </a:lnTo>
                <a:lnTo>
                  <a:pt x="166662" y="223837"/>
                </a:lnTo>
                <a:lnTo>
                  <a:pt x="171439" y="212196"/>
                </a:lnTo>
                <a:lnTo>
                  <a:pt x="176207" y="199878"/>
                </a:lnTo>
                <a:lnTo>
                  <a:pt x="180972" y="189111"/>
                </a:lnTo>
                <a:lnTo>
                  <a:pt x="184148" y="184812"/>
                </a:lnTo>
                <a:lnTo>
                  <a:pt x="191911" y="177918"/>
                </a:lnTo>
                <a:lnTo>
                  <a:pt x="198535" y="170091"/>
                </a:lnTo>
                <a:lnTo>
                  <a:pt x="206727" y="156760"/>
                </a:lnTo>
                <a:lnTo>
                  <a:pt x="214181" y="142755"/>
                </a:lnTo>
                <a:lnTo>
                  <a:pt x="223811" y="123801"/>
                </a:lnTo>
                <a:lnTo>
                  <a:pt x="235740" y="105663"/>
                </a:lnTo>
                <a:lnTo>
                  <a:pt x="242886" y="94543"/>
                </a:lnTo>
                <a:lnTo>
                  <a:pt x="250031" y="84104"/>
                </a:lnTo>
                <a:lnTo>
                  <a:pt x="257175" y="73074"/>
                </a:lnTo>
                <a:lnTo>
                  <a:pt x="264319" y="62662"/>
                </a:lnTo>
                <a:lnTo>
                  <a:pt x="271462" y="51639"/>
                </a:lnTo>
                <a:lnTo>
                  <a:pt x="280987" y="40804"/>
                </a:lnTo>
                <a:lnTo>
                  <a:pt x="290512" y="26111"/>
                </a:lnTo>
                <a:lnTo>
                  <a:pt x="300037" y="14741"/>
                </a:lnTo>
                <a:lnTo>
                  <a:pt x="309562" y="4852"/>
                </a:lnTo>
                <a:lnTo>
                  <a:pt x="31432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85"/>
          <p:cNvSpPr/>
          <p:nvPr/>
        </p:nvSpPr>
        <p:spPr>
          <a:xfrm>
            <a:off x="4729162" y="3907631"/>
            <a:ext cx="521495" cy="207170"/>
          </a:xfrm>
          <a:custGeom>
            <a:avLst/>
            <a:gdLst/>
            <a:ahLst/>
            <a:cxnLst/>
            <a:rect l="0" t="0" r="0" b="0"/>
            <a:pathLst>
              <a:path w="521495" h="207170">
                <a:moveTo>
                  <a:pt x="0" y="0"/>
                </a:moveTo>
                <a:lnTo>
                  <a:pt x="0" y="6151"/>
                </a:lnTo>
                <a:lnTo>
                  <a:pt x="794" y="6482"/>
                </a:lnTo>
                <a:lnTo>
                  <a:pt x="3792" y="6849"/>
                </a:lnTo>
                <a:lnTo>
                  <a:pt x="5703" y="7741"/>
                </a:lnTo>
                <a:lnTo>
                  <a:pt x="13000" y="13268"/>
                </a:lnTo>
                <a:lnTo>
                  <a:pt x="17699" y="17778"/>
                </a:lnTo>
                <a:lnTo>
                  <a:pt x="24118" y="24141"/>
                </a:lnTo>
                <a:lnTo>
                  <a:pt x="26397" y="25619"/>
                </a:lnTo>
                <a:lnTo>
                  <a:pt x="41920" y="31978"/>
                </a:lnTo>
                <a:lnTo>
                  <a:pt x="51402" y="38403"/>
                </a:lnTo>
                <a:lnTo>
                  <a:pt x="56712" y="42997"/>
                </a:lnTo>
                <a:lnTo>
                  <a:pt x="59239" y="45333"/>
                </a:lnTo>
                <a:lnTo>
                  <a:pt x="62512" y="46891"/>
                </a:lnTo>
                <a:lnTo>
                  <a:pt x="73908" y="49877"/>
                </a:lnTo>
                <a:lnTo>
                  <a:pt x="82665" y="54642"/>
                </a:lnTo>
                <a:lnTo>
                  <a:pt x="90286" y="57201"/>
                </a:lnTo>
                <a:lnTo>
                  <a:pt x="97572" y="62633"/>
                </a:lnTo>
                <a:lnTo>
                  <a:pt x="102367" y="66995"/>
                </a:lnTo>
                <a:lnTo>
                  <a:pt x="105551" y="68476"/>
                </a:lnTo>
                <a:lnTo>
                  <a:pt x="116823" y="71354"/>
                </a:lnTo>
                <a:lnTo>
                  <a:pt x="125543" y="76087"/>
                </a:lnTo>
                <a:lnTo>
                  <a:pt x="141818" y="82045"/>
                </a:lnTo>
                <a:lnTo>
                  <a:pt x="150607" y="84089"/>
                </a:lnTo>
                <a:lnTo>
                  <a:pt x="155173" y="84634"/>
                </a:lnTo>
                <a:lnTo>
                  <a:pt x="162364" y="87357"/>
                </a:lnTo>
                <a:lnTo>
                  <a:pt x="168206" y="90419"/>
                </a:lnTo>
                <a:lnTo>
                  <a:pt x="180540" y="94501"/>
                </a:lnTo>
                <a:lnTo>
                  <a:pt x="188190" y="97563"/>
                </a:lnTo>
                <a:lnTo>
                  <a:pt x="201685" y="101645"/>
                </a:lnTo>
                <a:lnTo>
                  <a:pt x="214804" y="107640"/>
                </a:lnTo>
                <a:lnTo>
                  <a:pt x="223262" y="111339"/>
                </a:lnTo>
                <a:lnTo>
                  <a:pt x="237276" y="115832"/>
                </a:lnTo>
                <a:lnTo>
                  <a:pt x="245950" y="118949"/>
                </a:lnTo>
                <a:lnTo>
                  <a:pt x="258964" y="121499"/>
                </a:lnTo>
                <a:lnTo>
                  <a:pt x="268994" y="126928"/>
                </a:lnTo>
                <a:lnTo>
                  <a:pt x="277245" y="131289"/>
                </a:lnTo>
                <a:lnTo>
                  <a:pt x="286203" y="133757"/>
                </a:lnTo>
                <a:lnTo>
                  <a:pt x="300172" y="135146"/>
                </a:lnTo>
                <a:lnTo>
                  <a:pt x="304890" y="135341"/>
                </a:lnTo>
                <a:lnTo>
                  <a:pt x="308828" y="136265"/>
                </a:lnTo>
                <a:lnTo>
                  <a:pt x="318958" y="141357"/>
                </a:lnTo>
                <a:lnTo>
                  <a:pt x="327232" y="145640"/>
                </a:lnTo>
                <a:lnTo>
                  <a:pt x="336201" y="148072"/>
                </a:lnTo>
                <a:lnTo>
                  <a:pt x="345479" y="149948"/>
                </a:lnTo>
                <a:lnTo>
                  <a:pt x="358834" y="154672"/>
                </a:lnTo>
                <a:lnTo>
                  <a:pt x="372976" y="158787"/>
                </a:lnTo>
                <a:lnTo>
                  <a:pt x="386207" y="164787"/>
                </a:lnTo>
                <a:lnTo>
                  <a:pt x="394692" y="168489"/>
                </a:lnTo>
                <a:lnTo>
                  <a:pt x="403930" y="170572"/>
                </a:lnTo>
                <a:lnTo>
                  <a:pt x="409183" y="171060"/>
                </a:lnTo>
                <a:lnTo>
                  <a:pt x="423932" y="176282"/>
                </a:lnTo>
                <a:lnTo>
                  <a:pt x="429979" y="177566"/>
                </a:lnTo>
                <a:lnTo>
                  <a:pt x="435312" y="180253"/>
                </a:lnTo>
                <a:lnTo>
                  <a:pt x="437845" y="182081"/>
                </a:lnTo>
                <a:lnTo>
                  <a:pt x="442777" y="184113"/>
                </a:lnTo>
                <a:lnTo>
                  <a:pt x="450016" y="185256"/>
                </a:lnTo>
                <a:lnTo>
                  <a:pt x="452411" y="185416"/>
                </a:lnTo>
                <a:lnTo>
                  <a:pt x="454801" y="186317"/>
                </a:lnTo>
                <a:lnTo>
                  <a:pt x="461957" y="190583"/>
                </a:lnTo>
                <a:lnTo>
                  <a:pt x="466723" y="191860"/>
                </a:lnTo>
                <a:lnTo>
                  <a:pt x="481013" y="192791"/>
                </a:lnTo>
                <a:lnTo>
                  <a:pt x="482600" y="193615"/>
                </a:lnTo>
                <a:lnTo>
                  <a:pt x="483658" y="194958"/>
                </a:lnTo>
                <a:lnTo>
                  <a:pt x="484363" y="196647"/>
                </a:lnTo>
                <a:lnTo>
                  <a:pt x="485628" y="197773"/>
                </a:lnTo>
                <a:lnTo>
                  <a:pt x="487264" y="198524"/>
                </a:lnTo>
                <a:lnTo>
                  <a:pt x="491802" y="199728"/>
                </a:lnTo>
                <a:lnTo>
                  <a:pt x="503531" y="200017"/>
                </a:lnTo>
                <a:lnTo>
                  <a:pt x="504757" y="200813"/>
                </a:lnTo>
                <a:lnTo>
                  <a:pt x="505573" y="202138"/>
                </a:lnTo>
                <a:lnTo>
                  <a:pt x="506884" y="206175"/>
                </a:lnTo>
                <a:lnTo>
                  <a:pt x="507785" y="206506"/>
                </a:lnTo>
                <a:lnTo>
                  <a:pt x="514338" y="207168"/>
                </a:lnTo>
                <a:lnTo>
                  <a:pt x="514342" y="207168"/>
                </a:lnTo>
                <a:lnTo>
                  <a:pt x="514345" y="207168"/>
                </a:lnTo>
                <a:lnTo>
                  <a:pt x="514348" y="207168"/>
                </a:lnTo>
                <a:lnTo>
                  <a:pt x="514350" y="207169"/>
                </a:lnTo>
                <a:lnTo>
                  <a:pt x="521494" y="2071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86"/>
          <p:cNvSpPr/>
          <p:nvPr/>
        </p:nvSpPr>
        <p:spPr>
          <a:xfrm>
            <a:off x="4200525" y="3407568"/>
            <a:ext cx="92869" cy="342901"/>
          </a:xfrm>
          <a:custGeom>
            <a:avLst/>
            <a:gdLst/>
            <a:ahLst/>
            <a:cxnLst/>
            <a:rect l="0" t="0" r="0" b="0"/>
            <a:pathLst>
              <a:path w="92869" h="342901">
                <a:moveTo>
                  <a:pt x="92868" y="0"/>
                </a:moveTo>
                <a:lnTo>
                  <a:pt x="92868" y="27435"/>
                </a:lnTo>
                <a:lnTo>
                  <a:pt x="90752" y="36271"/>
                </a:lnTo>
                <a:lnTo>
                  <a:pt x="87165" y="46283"/>
                </a:lnTo>
                <a:lnTo>
                  <a:pt x="82925" y="58670"/>
                </a:lnTo>
                <a:lnTo>
                  <a:pt x="80683" y="66101"/>
                </a:lnTo>
                <a:lnTo>
                  <a:pt x="73736" y="90935"/>
                </a:lnTo>
                <a:lnTo>
                  <a:pt x="69019" y="106297"/>
                </a:lnTo>
                <a:lnTo>
                  <a:pt x="65856" y="114521"/>
                </a:lnTo>
                <a:lnTo>
                  <a:pt x="62160" y="123179"/>
                </a:lnTo>
                <a:lnTo>
                  <a:pt x="58109" y="132126"/>
                </a:lnTo>
                <a:lnTo>
                  <a:pt x="54614" y="140471"/>
                </a:lnTo>
                <a:lnTo>
                  <a:pt x="51491" y="148416"/>
                </a:lnTo>
                <a:lnTo>
                  <a:pt x="48614" y="156094"/>
                </a:lnTo>
                <a:lnTo>
                  <a:pt x="45903" y="164388"/>
                </a:lnTo>
                <a:lnTo>
                  <a:pt x="43302" y="173092"/>
                </a:lnTo>
                <a:lnTo>
                  <a:pt x="38295" y="190436"/>
                </a:lnTo>
                <a:lnTo>
                  <a:pt x="31013" y="213588"/>
                </a:lnTo>
                <a:lnTo>
                  <a:pt x="19058" y="249936"/>
                </a:lnTo>
                <a:lnTo>
                  <a:pt x="17467" y="256318"/>
                </a:lnTo>
                <a:lnTo>
                  <a:pt x="16407" y="262160"/>
                </a:lnTo>
                <a:lnTo>
                  <a:pt x="15700" y="267642"/>
                </a:lnTo>
                <a:lnTo>
                  <a:pt x="12798" y="277967"/>
                </a:lnTo>
                <a:lnTo>
                  <a:pt x="10914" y="282942"/>
                </a:lnTo>
                <a:lnTo>
                  <a:pt x="8819" y="292704"/>
                </a:lnTo>
                <a:lnTo>
                  <a:pt x="7888" y="301541"/>
                </a:lnTo>
                <a:lnTo>
                  <a:pt x="7474" y="308114"/>
                </a:lnTo>
                <a:lnTo>
                  <a:pt x="5174" y="315798"/>
                </a:lnTo>
                <a:lnTo>
                  <a:pt x="2299" y="323711"/>
                </a:lnTo>
                <a:lnTo>
                  <a:pt x="681" y="332628"/>
                </a:lnTo>
                <a:lnTo>
                  <a:pt x="0" y="3429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87"/>
          <p:cNvSpPr/>
          <p:nvPr/>
        </p:nvSpPr>
        <p:spPr>
          <a:xfrm>
            <a:off x="4250531" y="3378993"/>
            <a:ext cx="157163" cy="514351"/>
          </a:xfrm>
          <a:custGeom>
            <a:avLst/>
            <a:gdLst/>
            <a:ahLst/>
            <a:cxnLst/>
            <a:rect l="0" t="0" r="0" b="0"/>
            <a:pathLst>
              <a:path w="157163" h="514351">
                <a:moveTo>
                  <a:pt x="157162" y="0"/>
                </a:moveTo>
                <a:lnTo>
                  <a:pt x="157162" y="3793"/>
                </a:lnTo>
                <a:lnTo>
                  <a:pt x="156369" y="5703"/>
                </a:lnTo>
                <a:lnTo>
                  <a:pt x="152252" y="12185"/>
                </a:lnTo>
                <a:lnTo>
                  <a:pt x="146520" y="31434"/>
                </a:lnTo>
                <a:lnTo>
                  <a:pt x="142379" y="46250"/>
                </a:lnTo>
                <a:lnTo>
                  <a:pt x="140163" y="54646"/>
                </a:lnTo>
                <a:lnTo>
                  <a:pt x="135584" y="70325"/>
                </a:lnTo>
                <a:lnTo>
                  <a:pt x="133252" y="77839"/>
                </a:lnTo>
                <a:lnTo>
                  <a:pt x="130109" y="86024"/>
                </a:lnTo>
                <a:lnTo>
                  <a:pt x="126427" y="94656"/>
                </a:lnTo>
                <a:lnTo>
                  <a:pt x="122385" y="103585"/>
                </a:lnTo>
                <a:lnTo>
                  <a:pt x="118896" y="113507"/>
                </a:lnTo>
                <a:lnTo>
                  <a:pt x="115776" y="124090"/>
                </a:lnTo>
                <a:lnTo>
                  <a:pt x="112903" y="135114"/>
                </a:lnTo>
                <a:lnTo>
                  <a:pt x="109400" y="146432"/>
                </a:lnTo>
                <a:lnTo>
                  <a:pt x="105477" y="157947"/>
                </a:lnTo>
                <a:lnTo>
                  <a:pt x="101274" y="169592"/>
                </a:lnTo>
                <a:lnTo>
                  <a:pt x="96885" y="180530"/>
                </a:lnTo>
                <a:lnTo>
                  <a:pt x="92371" y="190997"/>
                </a:lnTo>
                <a:lnTo>
                  <a:pt x="87775" y="201150"/>
                </a:lnTo>
                <a:lnTo>
                  <a:pt x="78434" y="223015"/>
                </a:lnTo>
                <a:lnTo>
                  <a:pt x="59502" y="269389"/>
                </a:lnTo>
                <a:lnTo>
                  <a:pt x="55543" y="281193"/>
                </a:lnTo>
                <a:lnTo>
                  <a:pt x="52110" y="293031"/>
                </a:lnTo>
                <a:lnTo>
                  <a:pt x="40896" y="336754"/>
                </a:lnTo>
                <a:lnTo>
                  <a:pt x="37583" y="346740"/>
                </a:lnTo>
                <a:lnTo>
                  <a:pt x="33786" y="356573"/>
                </a:lnTo>
                <a:lnTo>
                  <a:pt x="29668" y="366303"/>
                </a:lnTo>
                <a:lnTo>
                  <a:pt x="26129" y="375965"/>
                </a:lnTo>
                <a:lnTo>
                  <a:pt x="22975" y="385581"/>
                </a:lnTo>
                <a:lnTo>
                  <a:pt x="14745" y="412167"/>
                </a:lnTo>
                <a:lnTo>
                  <a:pt x="10522" y="427660"/>
                </a:lnTo>
                <a:lnTo>
                  <a:pt x="8645" y="442484"/>
                </a:lnTo>
                <a:lnTo>
                  <a:pt x="5694" y="457010"/>
                </a:lnTo>
                <a:lnTo>
                  <a:pt x="2531" y="469816"/>
                </a:lnTo>
                <a:lnTo>
                  <a:pt x="750" y="482281"/>
                </a:lnTo>
                <a:lnTo>
                  <a:pt x="148" y="498197"/>
                </a:lnTo>
                <a:lnTo>
                  <a:pt x="4" y="512627"/>
                </a:lnTo>
                <a:lnTo>
                  <a:pt x="0" y="5143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88"/>
          <p:cNvSpPr/>
          <p:nvPr/>
        </p:nvSpPr>
        <p:spPr>
          <a:xfrm>
            <a:off x="4372997" y="3429000"/>
            <a:ext cx="91847" cy="371476"/>
          </a:xfrm>
          <a:custGeom>
            <a:avLst/>
            <a:gdLst/>
            <a:ahLst/>
            <a:cxnLst/>
            <a:rect l="0" t="0" r="0" b="0"/>
            <a:pathLst>
              <a:path w="91847" h="371476">
                <a:moveTo>
                  <a:pt x="91846" y="0"/>
                </a:moveTo>
                <a:lnTo>
                  <a:pt x="91846" y="16792"/>
                </a:lnTo>
                <a:lnTo>
                  <a:pt x="89730" y="25719"/>
                </a:lnTo>
                <a:lnTo>
                  <a:pt x="88054" y="31434"/>
                </a:lnTo>
                <a:lnTo>
                  <a:pt x="86936" y="37624"/>
                </a:lnTo>
                <a:lnTo>
                  <a:pt x="86192" y="44133"/>
                </a:lnTo>
                <a:lnTo>
                  <a:pt x="85695" y="50853"/>
                </a:lnTo>
                <a:lnTo>
                  <a:pt x="83777" y="57714"/>
                </a:lnTo>
                <a:lnTo>
                  <a:pt x="80910" y="64670"/>
                </a:lnTo>
                <a:lnTo>
                  <a:pt x="77412" y="71688"/>
                </a:lnTo>
                <a:lnTo>
                  <a:pt x="74286" y="79542"/>
                </a:lnTo>
                <a:lnTo>
                  <a:pt x="71408" y="87953"/>
                </a:lnTo>
                <a:lnTo>
                  <a:pt x="68696" y="96735"/>
                </a:lnTo>
                <a:lnTo>
                  <a:pt x="63565" y="114960"/>
                </a:lnTo>
                <a:lnTo>
                  <a:pt x="53804" y="152530"/>
                </a:lnTo>
                <a:lnTo>
                  <a:pt x="50610" y="162011"/>
                </a:lnTo>
                <a:lnTo>
                  <a:pt x="46893" y="171508"/>
                </a:lnTo>
                <a:lnTo>
                  <a:pt x="42827" y="181013"/>
                </a:lnTo>
                <a:lnTo>
                  <a:pt x="39323" y="189732"/>
                </a:lnTo>
                <a:lnTo>
                  <a:pt x="33313" y="205769"/>
                </a:lnTo>
                <a:lnTo>
                  <a:pt x="30600" y="214173"/>
                </a:lnTo>
                <a:lnTo>
                  <a:pt x="27996" y="222950"/>
                </a:lnTo>
                <a:lnTo>
                  <a:pt x="22987" y="241170"/>
                </a:lnTo>
                <a:lnTo>
                  <a:pt x="18115" y="259851"/>
                </a:lnTo>
                <a:lnTo>
                  <a:pt x="16499" y="268484"/>
                </a:lnTo>
                <a:lnTo>
                  <a:pt x="15421" y="276621"/>
                </a:lnTo>
                <a:lnTo>
                  <a:pt x="14702" y="284426"/>
                </a:lnTo>
                <a:lnTo>
                  <a:pt x="13429" y="291217"/>
                </a:lnTo>
                <a:lnTo>
                  <a:pt x="11787" y="297332"/>
                </a:lnTo>
                <a:lnTo>
                  <a:pt x="9899" y="302996"/>
                </a:lnTo>
                <a:lnTo>
                  <a:pt x="8639" y="309154"/>
                </a:lnTo>
                <a:lnTo>
                  <a:pt x="7800" y="315640"/>
                </a:lnTo>
                <a:lnTo>
                  <a:pt x="6867" y="327609"/>
                </a:lnTo>
                <a:lnTo>
                  <a:pt x="6453" y="335575"/>
                </a:lnTo>
                <a:lnTo>
                  <a:pt x="4152" y="343877"/>
                </a:lnTo>
                <a:lnTo>
                  <a:pt x="2427" y="348314"/>
                </a:lnTo>
                <a:lnTo>
                  <a:pt x="0" y="358350"/>
                </a:lnTo>
                <a:lnTo>
                  <a:pt x="453" y="361137"/>
                </a:lnTo>
                <a:lnTo>
                  <a:pt x="3073" y="366351"/>
                </a:lnTo>
                <a:lnTo>
                  <a:pt x="6121" y="3714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89"/>
          <p:cNvSpPr/>
          <p:nvPr/>
        </p:nvSpPr>
        <p:spPr>
          <a:xfrm>
            <a:off x="4480222" y="3465012"/>
            <a:ext cx="91771" cy="335464"/>
          </a:xfrm>
          <a:custGeom>
            <a:avLst/>
            <a:gdLst/>
            <a:ahLst/>
            <a:cxnLst/>
            <a:rect l="0" t="0" r="0" b="0"/>
            <a:pathLst>
              <a:path w="91771" h="335464">
                <a:moveTo>
                  <a:pt x="84634" y="6850"/>
                </a:moveTo>
                <a:lnTo>
                  <a:pt x="91483" y="0"/>
                </a:lnTo>
                <a:lnTo>
                  <a:pt x="91739" y="9633"/>
                </a:lnTo>
                <a:lnTo>
                  <a:pt x="91770" y="26450"/>
                </a:lnTo>
                <a:lnTo>
                  <a:pt x="90979" y="31823"/>
                </a:lnTo>
                <a:lnTo>
                  <a:pt x="89657" y="37786"/>
                </a:lnTo>
                <a:lnTo>
                  <a:pt x="79592" y="76364"/>
                </a:lnTo>
                <a:lnTo>
                  <a:pt x="74985" y="91720"/>
                </a:lnTo>
                <a:lnTo>
                  <a:pt x="71851" y="99943"/>
                </a:lnTo>
                <a:lnTo>
                  <a:pt x="68174" y="108599"/>
                </a:lnTo>
                <a:lnTo>
                  <a:pt x="64136" y="117546"/>
                </a:lnTo>
                <a:lnTo>
                  <a:pt x="60650" y="126685"/>
                </a:lnTo>
                <a:lnTo>
                  <a:pt x="57532" y="135952"/>
                </a:lnTo>
                <a:lnTo>
                  <a:pt x="54660" y="145306"/>
                </a:lnTo>
                <a:lnTo>
                  <a:pt x="51157" y="154716"/>
                </a:lnTo>
                <a:lnTo>
                  <a:pt x="47235" y="164165"/>
                </a:lnTo>
                <a:lnTo>
                  <a:pt x="43033" y="173639"/>
                </a:lnTo>
                <a:lnTo>
                  <a:pt x="39437" y="183130"/>
                </a:lnTo>
                <a:lnTo>
                  <a:pt x="36246" y="192633"/>
                </a:lnTo>
                <a:lnTo>
                  <a:pt x="27964" y="219059"/>
                </a:lnTo>
                <a:lnTo>
                  <a:pt x="18053" y="249322"/>
                </a:lnTo>
                <a:lnTo>
                  <a:pt x="16434" y="256605"/>
                </a:lnTo>
                <a:lnTo>
                  <a:pt x="15355" y="263841"/>
                </a:lnTo>
                <a:lnTo>
                  <a:pt x="14636" y="271046"/>
                </a:lnTo>
                <a:lnTo>
                  <a:pt x="13362" y="277437"/>
                </a:lnTo>
                <a:lnTo>
                  <a:pt x="11720" y="283285"/>
                </a:lnTo>
                <a:lnTo>
                  <a:pt x="9830" y="288771"/>
                </a:lnTo>
                <a:lnTo>
                  <a:pt x="7731" y="299101"/>
                </a:lnTo>
                <a:lnTo>
                  <a:pt x="6005" y="308983"/>
                </a:lnTo>
                <a:lnTo>
                  <a:pt x="4434" y="313841"/>
                </a:lnTo>
                <a:lnTo>
                  <a:pt x="0" y="325459"/>
                </a:lnTo>
                <a:lnTo>
                  <a:pt x="430" y="327206"/>
                </a:lnTo>
                <a:lnTo>
                  <a:pt x="3024" y="331264"/>
                </a:lnTo>
                <a:lnTo>
                  <a:pt x="6053" y="33546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90"/>
          <p:cNvSpPr/>
          <p:nvPr/>
        </p:nvSpPr>
        <p:spPr>
          <a:xfrm>
            <a:off x="4600583" y="3471862"/>
            <a:ext cx="71430" cy="278607"/>
          </a:xfrm>
          <a:custGeom>
            <a:avLst/>
            <a:gdLst/>
            <a:ahLst/>
            <a:cxnLst/>
            <a:rect l="0" t="0" r="0" b="0"/>
            <a:pathLst>
              <a:path w="71430" h="278607">
                <a:moveTo>
                  <a:pt x="71429" y="0"/>
                </a:moveTo>
                <a:lnTo>
                  <a:pt x="71429" y="20853"/>
                </a:lnTo>
                <a:lnTo>
                  <a:pt x="69312" y="29377"/>
                </a:lnTo>
                <a:lnTo>
                  <a:pt x="67637" y="33872"/>
                </a:lnTo>
                <a:lnTo>
                  <a:pt x="61486" y="51576"/>
                </a:lnTo>
                <a:lnTo>
                  <a:pt x="33326" y="135744"/>
                </a:lnTo>
                <a:lnTo>
                  <a:pt x="30946" y="142089"/>
                </a:lnTo>
                <a:lnTo>
                  <a:pt x="28565" y="147908"/>
                </a:lnTo>
                <a:lnTo>
                  <a:pt x="26184" y="153374"/>
                </a:lnTo>
                <a:lnTo>
                  <a:pt x="23803" y="159399"/>
                </a:lnTo>
                <a:lnTo>
                  <a:pt x="19041" y="172444"/>
                </a:lnTo>
                <a:lnTo>
                  <a:pt x="17454" y="179257"/>
                </a:lnTo>
                <a:lnTo>
                  <a:pt x="16396" y="186179"/>
                </a:lnTo>
                <a:lnTo>
                  <a:pt x="15690" y="193176"/>
                </a:lnTo>
                <a:lnTo>
                  <a:pt x="14426" y="199428"/>
                </a:lnTo>
                <a:lnTo>
                  <a:pt x="12790" y="205183"/>
                </a:lnTo>
                <a:lnTo>
                  <a:pt x="10905" y="210608"/>
                </a:lnTo>
                <a:lnTo>
                  <a:pt x="9648" y="215811"/>
                </a:lnTo>
                <a:lnTo>
                  <a:pt x="8811" y="220868"/>
                </a:lnTo>
                <a:lnTo>
                  <a:pt x="8252" y="225827"/>
                </a:lnTo>
                <a:lnTo>
                  <a:pt x="7086" y="230720"/>
                </a:lnTo>
                <a:lnTo>
                  <a:pt x="5515" y="235569"/>
                </a:lnTo>
                <a:lnTo>
                  <a:pt x="3674" y="240390"/>
                </a:lnTo>
                <a:lnTo>
                  <a:pt x="1628" y="247863"/>
                </a:lnTo>
                <a:lnTo>
                  <a:pt x="719" y="254624"/>
                </a:lnTo>
                <a:lnTo>
                  <a:pt x="315" y="262920"/>
                </a:lnTo>
                <a:lnTo>
                  <a:pt x="4" y="277832"/>
                </a:lnTo>
                <a:lnTo>
                  <a:pt x="0" y="278090"/>
                </a:lnTo>
                <a:lnTo>
                  <a:pt x="2112" y="278377"/>
                </a:lnTo>
                <a:lnTo>
                  <a:pt x="7135" y="2786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91"/>
          <p:cNvSpPr/>
          <p:nvPr/>
        </p:nvSpPr>
        <p:spPr>
          <a:xfrm>
            <a:off x="4722109" y="3507581"/>
            <a:ext cx="49909" cy="185738"/>
          </a:xfrm>
          <a:custGeom>
            <a:avLst/>
            <a:gdLst/>
            <a:ahLst/>
            <a:cxnLst/>
            <a:rect l="0" t="0" r="0" b="0"/>
            <a:pathLst>
              <a:path w="49909" h="185738">
                <a:moveTo>
                  <a:pt x="42772" y="0"/>
                </a:moveTo>
                <a:lnTo>
                  <a:pt x="48923" y="0"/>
                </a:lnTo>
                <a:lnTo>
                  <a:pt x="49254" y="794"/>
                </a:lnTo>
                <a:lnTo>
                  <a:pt x="49828" y="6151"/>
                </a:lnTo>
                <a:lnTo>
                  <a:pt x="49890" y="10642"/>
                </a:lnTo>
                <a:lnTo>
                  <a:pt x="49908" y="20792"/>
                </a:lnTo>
                <a:lnTo>
                  <a:pt x="49117" y="24974"/>
                </a:lnTo>
                <a:lnTo>
                  <a:pt x="47795" y="29349"/>
                </a:lnTo>
                <a:lnTo>
                  <a:pt x="46121" y="33853"/>
                </a:lnTo>
                <a:lnTo>
                  <a:pt x="45005" y="39238"/>
                </a:lnTo>
                <a:lnTo>
                  <a:pt x="44260" y="45209"/>
                </a:lnTo>
                <a:lnTo>
                  <a:pt x="43764" y="51570"/>
                </a:lnTo>
                <a:lnTo>
                  <a:pt x="42640" y="57399"/>
                </a:lnTo>
                <a:lnTo>
                  <a:pt x="41096" y="62872"/>
                </a:lnTo>
                <a:lnTo>
                  <a:pt x="32916" y="86855"/>
                </a:lnTo>
                <a:lnTo>
                  <a:pt x="30645" y="92828"/>
                </a:lnTo>
                <a:lnTo>
                  <a:pt x="28337" y="98398"/>
                </a:lnTo>
                <a:lnTo>
                  <a:pt x="26005" y="103698"/>
                </a:lnTo>
                <a:lnTo>
                  <a:pt x="21297" y="113821"/>
                </a:lnTo>
                <a:lnTo>
                  <a:pt x="11807" y="133255"/>
                </a:lnTo>
                <a:lnTo>
                  <a:pt x="10223" y="138049"/>
                </a:lnTo>
                <a:lnTo>
                  <a:pt x="9166" y="142833"/>
                </a:lnTo>
                <a:lnTo>
                  <a:pt x="8462" y="147609"/>
                </a:lnTo>
                <a:lnTo>
                  <a:pt x="7992" y="152381"/>
                </a:lnTo>
                <a:lnTo>
                  <a:pt x="7679" y="157150"/>
                </a:lnTo>
                <a:lnTo>
                  <a:pt x="7470" y="161917"/>
                </a:lnTo>
                <a:lnTo>
                  <a:pt x="6538" y="165094"/>
                </a:lnTo>
                <a:lnTo>
                  <a:pt x="5122" y="167213"/>
                </a:lnTo>
                <a:lnTo>
                  <a:pt x="3384" y="168625"/>
                </a:lnTo>
                <a:lnTo>
                  <a:pt x="2226" y="170361"/>
                </a:lnTo>
                <a:lnTo>
                  <a:pt x="939" y="174405"/>
                </a:lnTo>
                <a:lnTo>
                  <a:pt x="215" y="177352"/>
                </a:lnTo>
                <a:lnTo>
                  <a:pt x="0" y="182018"/>
                </a:lnTo>
                <a:lnTo>
                  <a:pt x="763" y="183258"/>
                </a:lnTo>
                <a:lnTo>
                  <a:pt x="2066" y="184084"/>
                </a:lnTo>
                <a:lnTo>
                  <a:pt x="7053" y="18573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4" name="SMARTPenAnnotation92"/>
          <p:cNvSpPr/>
          <p:nvPr/>
        </p:nvSpPr>
        <p:spPr>
          <a:xfrm>
            <a:off x="4843462" y="3564731"/>
            <a:ext cx="14288" cy="128588"/>
          </a:xfrm>
          <a:custGeom>
            <a:avLst/>
            <a:gdLst/>
            <a:ahLst/>
            <a:cxnLst/>
            <a:rect l="0" t="0" r="0" b="0"/>
            <a:pathLst>
              <a:path w="14288" h="128588">
                <a:moveTo>
                  <a:pt x="7144" y="0"/>
                </a:moveTo>
                <a:lnTo>
                  <a:pt x="13295" y="0"/>
                </a:lnTo>
                <a:lnTo>
                  <a:pt x="13626" y="794"/>
                </a:lnTo>
                <a:lnTo>
                  <a:pt x="13993" y="3792"/>
                </a:lnTo>
                <a:lnTo>
                  <a:pt x="14157" y="7771"/>
                </a:lnTo>
                <a:lnTo>
                  <a:pt x="14229" y="12978"/>
                </a:lnTo>
                <a:lnTo>
                  <a:pt x="14287" y="58895"/>
                </a:lnTo>
                <a:lnTo>
                  <a:pt x="13493" y="63869"/>
                </a:lnTo>
                <a:lnTo>
                  <a:pt x="12171" y="67980"/>
                </a:lnTo>
                <a:lnTo>
                  <a:pt x="10495" y="71514"/>
                </a:lnTo>
                <a:lnTo>
                  <a:pt x="9378" y="75457"/>
                </a:lnTo>
                <a:lnTo>
                  <a:pt x="8633" y="79673"/>
                </a:lnTo>
                <a:lnTo>
                  <a:pt x="8137" y="84072"/>
                </a:lnTo>
                <a:lnTo>
                  <a:pt x="7012" y="88591"/>
                </a:lnTo>
                <a:lnTo>
                  <a:pt x="5469" y="93192"/>
                </a:lnTo>
                <a:lnTo>
                  <a:pt x="3646" y="97847"/>
                </a:lnTo>
                <a:lnTo>
                  <a:pt x="2430" y="101744"/>
                </a:lnTo>
                <a:lnTo>
                  <a:pt x="1620" y="105136"/>
                </a:lnTo>
                <a:lnTo>
                  <a:pt x="1081" y="108190"/>
                </a:lnTo>
                <a:lnTo>
                  <a:pt x="720" y="111020"/>
                </a:lnTo>
                <a:lnTo>
                  <a:pt x="480" y="113701"/>
                </a:lnTo>
                <a:lnTo>
                  <a:pt x="95" y="119915"/>
                </a:lnTo>
                <a:lnTo>
                  <a:pt x="42" y="122881"/>
                </a:lnTo>
                <a:lnTo>
                  <a:pt x="0" y="1285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5" name="SMARTPenAnnotation93"/>
          <p:cNvSpPr/>
          <p:nvPr/>
        </p:nvSpPr>
        <p:spPr>
          <a:xfrm>
            <a:off x="4143375" y="3564731"/>
            <a:ext cx="164307" cy="300038"/>
          </a:xfrm>
          <a:custGeom>
            <a:avLst/>
            <a:gdLst/>
            <a:ahLst/>
            <a:cxnLst/>
            <a:rect l="0" t="0" r="0" b="0"/>
            <a:pathLst>
              <a:path w="164307" h="300038">
                <a:moveTo>
                  <a:pt x="0" y="300037"/>
                </a:moveTo>
                <a:lnTo>
                  <a:pt x="0" y="290094"/>
                </a:lnTo>
                <a:lnTo>
                  <a:pt x="794" y="288646"/>
                </a:lnTo>
                <a:lnTo>
                  <a:pt x="2116" y="287681"/>
                </a:lnTo>
                <a:lnTo>
                  <a:pt x="3792" y="287037"/>
                </a:lnTo>
                <a:lnTo>
                  <a:pt x="7770" y="282088"/>
                </a:lnTo>
                <a:lnTo>
                  <a:pt x="9942" y="278547"/>
                </a:lnTo>
                <a:lnTo>
                  <a:pt x="12356" y="270377"/>
                </a:lnTo>
                <a:lnTo>
                  <a:pt x="13000" y="265977"/>
                </a:lnTo>
                <a:lnTo>
                  <a:pt x="14223" y="260662"/>
                </a:lnTo>
                <a:lnTo>
                  <a:pt x="15832" y="254737"/>
                </a:lnTo>
                <a:lnTo>
                  <a:pt x="17698" y="248406"/>
                </a:lnTo>
                <a:lnTo>
                  <a:pt x="20530" y="241804"/>
                </a:lnTo>
                <a:lnTo>
                  <a:pt x="24005" y="235021"/>
                </a:lnTo>
                <a:lnTo>
                  <a:pt x="27909" y="228118"/>
                </a:lnTo>
                <a:lnTo>
                  <a:pt x="31306" y="221135"/>
                </a:lnTo>
                <a:lnTo>
                  <a:pt x="34364" y="214098"/>
                </a:lnTo>
                <a:lnTo>
                  <a:pt x="37197" y="207026"/>
                </a:lnTo>
                <a:lnTo>
                  <a:pt x="40673" y="199930"/>
                </a:lnTo>
                <a:lnTo>
                  <a:pt x="44578" y="192818"/>
                </a:lnTo>
                <a:lnTo>
                  <a:pt x="48768" y="185695"/>
                </a:lnTo>
                <a:lnTo>
                  <a:pt x="53149" y="177771"/>
                </a:lnTo>
                <a:lnTo>
                  <a:pt x="62251" y="160501"/>
                </a:lnTo>
                <a:lnTo>
                  <a:pt x="66107" y="152244"/>
                </a:lnTo>
                <a:lnTo>
                  <a:pt x="69471" y="144358"/>
                </a:lnTo>
                <a:lnTo>
                  <a:pt x="72507" y="136720"/>
                </a:lnTo>
                <a:lnTo>
                  <a:pt x="76913" y="128453"/>
                </a:lnTo>
                <a:lnTo>
                  <a:pt x="82232" y="119766"/>
                </a:lnTo>
                <a:lnTo>
                  <a:pt x="88158" y="110801"/>
                </a:lnTo>
                <a:lnTo>
                  <a:pt x="92904" y="102442"/>
                </a:lnTo>
                <a:lnTo>
                  <a:pt x="96860" y="94488"/>
                </a:lnTo>
                <a:lnTo>
                  <a:pt x="100292" y="86805"/>
                </a:lnTo>
                <a:lnTo>
                  <a:pt x="104961" y="79301"/>
                </a:lnTo>
                <a:lnTo>
                  <a:pt x="110456" y="71917"/>
                </a:lnTo>
                <a:lnTo>
                  <a:pt x="116499" y="64613"/>
                </a:lnTo>
                <a:lnTo>
                  <a:pt x="122116" y="57363"/>
                </a:lnTo>
                <a:lnTo>
                  <a:pt x="127448" y="50148"/>
                </a:lnTo>
                <a:lnTo>
                  <a:pt x="132590" y="42957"/>
                </a:lnTo>
                <a:lnTo>
                  <a:pt x="136812" y="36575"/>
                </a:lnTo>
                <a:lnTo>
                  <a:pt x="140420" y="30734"/>
                </a:lnTo>
                <a:lnTo>
                  <a:pt x="143620" y="25251"/>
                </a:lnTo>
                <a:lnTo>
                  <a:pt x="147340" y="20009"/>
                </a:lnTo>
                <a:lnTo>
                  <a:pt x="151408" y="14927"/>
                </a:lnTo>
                <a:lnTo>
                  <a:pt x="16430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1" name="SMARTPenAnnotation94"/>
          <p:cNvSpPr/>
          <p:nvPr/>
        </p:nvSpPr>
        <p:spPr>
          <a:xfrm>
            <a:off x="4286250" y="3679031"/>
            <a:ext cx="364332" cy="185738"/>
          </a:xfrm>
          <a:custGeom>
            <a:avLst/>
            <a:gdLst/>
            <a:ahLst/>
            <a:cxnLst/>
            <a:rect l="0" t="0" r="0" b="0"/>
            <a:pathLst>
              <a:path w="364332" h="185738">
                <a:moveTo>
                  <a:pt x="0" y="185737"/>
                </a:moveTo>
                <a:lnTo>
                  <a:pt x="3792" y="185737"/>
                </a:lnTo>
                <a:lnTo>
                  <a:pt x="5703" y="184944"/>
                </a:lnTo>
                <a:lnTo>
                  <a:pt x="12184" y="180034"/>
                </a:lnTo>
                <a:lnTo>
                  <a:pt x="16792" y="175794"/>
                </a:lnTo>
                <a:lnTo>
                  <a:pt x="23603" y="171264"/>
                </a:lnTo>
                <a:lnTo>
                  <a:pt x="31921" y="165811"/>
                </a:lnTo>
                <a:lnTo>
                  <a:pt x="36362" y="162134"/>
                </a:lnTo>
                <a:lnTo>
                  <a:pt x="40909" y="158096"/>
                </a:lnTo>
                <a:lnTo>
                  <a:pt x="46323" y="153816"/>
                </a:lnTo>
                <a:lnTo>
                  <a:pt x="52313" y="149375"/>
                </a:lnTo>
                <a:lnTo>
                  <a:pt x="58688" y="144827"/>
                </a:lnTo>
                <a:lnTo>
                  <a:pt x="65319" y="141001"/>
                </a:lnTo>
                <a:lnTo>
                  <a:pt x="72121" y="137657"/>
                </a:lnTo>
                <a:lnTo>
                  <a:pt x="79037" y="134634"/>
                </a:lnTo>
                <a:lnTo>
                  <a:pt x="86028" y="131031"/>
                </a:lnTo>
                <a:lnTo>
                  <a:pt x="93071" y="127042"/>
                </a:lnTo>
                <a:lnTo>
                  <a:pt x="100147" y="122794"/>
                </a:lnTo>
                <a:lnTo>
                  <a:pt x="108039" y="117581"/>
                </a:lnTo>
                <a:lnTo>
                  <a:pt x="125276" y="105439"/>
                </a:lnTo>
                <a:lnTo>
                  <a:pt x="134317" y="99662"/>
                </a:lnTo>
                <a:lnTo>
                  <a:pt x="143519" y="94222"/>
                </a:lnTo>
                <a:lnTo>
                  <a:pt x="152829" y="89008"/>
                </a:lnTo>
                <a:lnTo>
                  <a:pt x="161418" y="83945"/>
                </a:lnTo>
                <a:lnTo>
                  <a:pt x="177310" y="74086"/>
                </a:lnTo>
                <a:lnTo>
                  <a:pt x="185675" y="69234"/>
                </a:lnTo>
                <a:lnTo>
                  <a:pt x="203436" y="59610"/>
                </a:lnTo>
                <a:lnTo>
                  <a:pt x="212618" y="55615"/>
                </a:lnTo>
                <a:lnTo>
                  <a:pt x="221914" y="52158"/>
                </a:lnTo>
                <a:lnTo>
                  <a:pt x="231286" y="49060"/>
                </a:lnTo>
                <a:lnTo>
                  <a:pt x="240710" y="45406"/>
                </a:lnTo>
                <a:lnTo>
                  <a:pt x="250166" y="41383"/>
                </a:lnTo>
                <a:lnTo>
                  <a:pt x="259646" y="37114"/>
                </a:lnTo>
                <a:lnTo>
                  <a:pt x="268347" y="32680"/>
                </a:lnTo>
                <a:lnTo>
                  <a:pt x="276530" y="28136"/>
                </a:lnTo>
                <a:lnTo>
                  <a:pt x="284365" y="23520"/>
                </a:lnTo>
                <a:lnTo>
                  <a:pt x="292764" y="19649"/>
                </a:lnTo>
                <a:lnTo>
                  <a:pt x="301538" y="16274"/>
                </a:lnTo>
                <a:lnTo>
                  <a:pt x="310563" y="13230"/>
                </a:lnTo>
                <a:lnTo>
                  <a:pt x="318961" y="11201"/>
                </a:lnTo>
                <a:lnTo>
                  <a:pt x="326940" y="9849"/>
                </a:lnTo>
                <a:lnTo>
                  <a:pt x="334641" y="8947"/>
                </a:lnTo>
                <a:lnTo>
                  <a:pt x="341363" y="7552"/>
                </a:lnTo>
                <a:lnTo>
                  <a:pt x="347431" y="5828"/>
                </a:lnTo>
                <a:lnTo>
                  <a:pt x="36433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2" name="SMARTPenAnnotation95"/>
          <p:cNvSpPr/>
          <p:nvPr/>
        </p:nvSpPr>
        <p:spPr>
          <a:xfrm>
            <a:off x="3829835" y="3464718"/>
            <a:ext cx="113516" cy="121445"/>
          </a:xfrm>
          <a:custGeom>
            <a:avLst/>
            <a:gdLst/>
            <a:ahLst/>
            <a:cxnLst/>
            <a:rect l="0" t="0" r="0" b="0"/>
            <a:pathLst>
              <a:path w="113516" h="121445">
                <a:moveTo>
                  <a:pt x="6358" y="0"/>
                </a:moveTo>
                <a:lnTo>
                  <a:pt x="2243" y="0"/>
                </a:lnTo>
                <a:lnTo>
                  <a:pt x="4000" y="0"/>
                </a:lnTo>
                <a:lnTo>
                  <a:pt x="0" y="0"/>
                </a:lnTo>
                <a:lnTo>
                  <a:pt x="5434" y="0"/>
                </a:lnTo>
                <a:lnTo>
                  <a:pt x="5742" y="794"/>
                </a:lnTo>
                <a:lnTo>
                  <a:pt x="6085" y="3793"/>
                </a:lnTo>
                <a:lnTo>
                  <a:pt x="6351" y="7057"/>
                </a:lnTo>
                <a:lnTo>
                  <a:pt x="8472" y="7105"/>
                </a:lnTo>
                <a:lnTo>
                  <a:pt x="10149" y="7118"/>
                </a:lnTo>
                <a:lnTo>
                  <a:pt x="12060" y="7921"/>
                </a:lnTo>
                <a:lnTo>
                  <a:pt x="14128" y="9249"/>
                </a:lnTo>
                <a:lnTo>
                  <a:pt x="19359" y="13292"/>
                </a:lnTo>
                <a:lnTo>
                  <a:pt x="22191" y="15962"/>
                </a:lnTo>
                <a:lnTo>
                  <a:pt x="24057" y="17785"/>
                </a:lnTo>
                <a:lnTo>
                  <a:pt x="25301" y="19794"/>
                </a:lnTo>
                <a:lnTo>
                  <a:pt x="26130" y="21928"/>
                </a:lnTo>
                <a:lnTo>
                  <a:pt x="26683" y="24144"/>
                </a:lnTo>
                <a:lnTo>
                  <a:pt x="27052" y="26415"/>
                </a:lnTo>
                <a:lnTo>
                  <a:pt x="27298" y="28722"/>
                </a:lnTo>
                <a:lnTo>
                  <a:pt x="27462" y="31055"/>
                </a:lnTo>
                <a:lnTo>
                  <a:pt x="29158" y="33403"/>
                </a:lnTo>
                <a:lnTo>
                  <a:pt x="31877" y="35762"/>
                </a:lnTo>
                <a:lnTo>
                  <a:pt x="35277" y="38129"/>
                </a:lnTo>
                <a:lnTo>
                  <a:pt x="37544" y="40501"/>
                </a:lnTo>
                <a:lnTo>
                  <a:pt x="39055" y="42876"/>
                </a:lnTo>
                <a:lnTo>
                  <a:pt x="40062" y="45253"/>
                </a:lnTo>
                <a:lnTo>
                  <a:pt x="41527" y="47631"/>
                </a:lnTo>
                <a:lnTo>
                  <a:pt x="43298" y="50010"/>
                </a:lnTo>
                <a:lnTo>
                  <a:pt x="45273" y="52390"/>
                </a:lnTo>
                <a:lnTo>
                  <a:pt x="47382" y="54771"/>
                </a:lnTo>
                <a:lnTo>
                  <a:pt x="51843" y="59532"/>
                </a:lnTo>
                <a:lnTo>
                  <a:pt x="58817" y="66676"/>
                </a:lnTo>
                <a:lnTo>
                  <a:pt x="61175" y="69850"/>
                </a:lnTo>
                <a:lnTo>
                  <a:pt x="63540" y="73555"/>
                </a:lnTo>
                <a:lnTo>
                  <a:pt x="65911" y="77611"/>
                </a:lnTo>
                <a:lnTo>
                  <a:pt x="68285" y="81110"/>
                </a:lnTo>
                <a:lnTo>
                  <a:pt x="70662" y="84236"/>
                </a:lnTo>
                <a:lnTo>
                  <a:pt x="73039" y="87114"/>
                </a:lnTo>
                <a:lnTo>
                  <a:pt x="74625" y="89826"/>
                </a:lnTo>
                <a:lnTo>
                  <a:pt x="75682" y="92428"/>
                </a:lnTo>
                <a:lnTo>
                  <a:pt x="76387" y="94956"/>
                </a:lnTo>
                <a:lnTo>
                  <a:pt x="77650" y="96642"/>
                </a:lnTo>
                <a:lnTo>
                  <a:pt x="79286" y="97765"/>
                </a:lnTo>
                <a:lnTo>
                  <a:pt x="81171" y="98514"/>
                </a:lnTo>
                <a:lnTo>
                  <a:pt x="83221" y="99808"/>
                </a:lnTo>
                <a:lnTo>
                  <a:pt x="85381" y="101463"/>
                </a:lnTo>
                <a:lnTo>
                  <a:pt x="90759" y="106032"/>
                </a:lnTo>
                <a:lnTo>
                  <a:pt x="93611" y="108773"/>
                </a:lnTo>
                <a:lnTo>
                  <a:pt x="95483" y="110616"/>
                </a:lnTo>
                <a:lnTo>
                  <a:pt x="97525" y="111844"/>
                </a:lnTo>
                <a:lnTo>
                  <a:pt x="99680" y="112663"/>
                </a:lnTo>
                <a:lnTo>
                  <a:pt x="105049" y="113977"/>
                </a:lnTo>
                <a:lnTo>
                  <a:pt x="107900" y="116273"/>
                </a:lnTo>
                <a:lnTo>
                  <a:pt x="113515" y="1214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3" name="SMARTPenAnnotation96"/>
          <p:cNvSpPr/>
          <p:nvPr/>
        </p:nvSpPr>
        <p:spPr>
          <a:xfrm>
            <a:off x="3929064" y="3382242"/>
            <a:ext cx="92770" cy="125242"/>
          </a:xfrm>
          <a:custGeom>
            <a:avLst/>
            <a:gdLst/>
            <a:ahLst/>
            <a:cxnLst/>
            <a:rect l="0" t="0" r="0" b="0"/>
            <a:pathLst>
              <a:path w="92770" h="125242">
                <a:moveTo>
                  <a:pt x="21429" y="18183"/>
                </a:moveTo>
                <a:lnTo>
                  <a:pt x="17637" y="18183"/>
                </a:lnTo>
                <a:lnTo>
                  <a:pt x="16519" y="17389"/>
                </a:lnTo>
                <a:lnTo>
                  <a:pt x="15775" y="16066"/>
                </a:lnTo>
                <a:lnTo>
                  <a:pt x="15278" y="14390"/>
                </a:lnTo>
                <a:lnTo>
                  <a:pt x="14947" y="14067"/>
                </a:lnTo>
                <a:lnTo>
                  <a:pt x="14727" y="14645"/>
                </a:lnTo>
                <a:lnTo>
                  <a:pt x="14373" y="17484"/>
                </a:lnTo>
                <a:lnTo>
                  <a:pt x="13550" y="17717"/>
                </a:lnTo>
                <a:lnTo>
                  <a:pt x="12208" y="17872"/>
                </a:lnTo>
                <a:lnTo>
                  <a:pt x="8142" y="18121"/>
                </a:lnTo>
                <a:lnTo>
                  <a:pt x="7809" y="18936"/>
                </a:lnTo>
                <a:lnTo>
                  <a:pt x="7438" y="21957"/>
                </a:lnTo>
                <a:lnTo>
                  <a:pt x="7340" y="23874"/>
                </a:lnTo>
                <a:lnTo>
                  <a:pt x="7230" y="28120"/>
                </a:lnTo>
                <a:lnTo>
                  <a:pt x="7150" y="48182"/>
                </a:lnTo>
                <a:lnTo>
                  <a:pt x="6353" y="50882"/>
                </a:lnTo>
                <a:lnTo>
                  <a:pt x="5029" y="53476"/>
                </a:lnTo>
                <a:lnTo>
                  <a:pt x="3352" y="55999"/>
                </a:lnTo>
                <a:lnTo>
                  <a:pt x="2234" y="58475"/>
                </a:lnTo>
                <a:lnTo>
                  <a:pt x="1489" y="60919"/>
                </a:lnTo>
                <a:lnTo>
                  <a:pt x="992" y="63343"/>
                </a:lnTo>
                <a:lnTo>
                  <a:pt x="660" y="66545"/>
                </a:lnTo>
                <a:lnTo>
                  <a:pt x="440" y="70268"/>
                </a:lnTo>
                <a:lnTo>
                  <a:pt x="194" y="77844"/>
                </a:lnTo>
                <a:lnTo>
                  <a:pt x="37" y="89175"/>
                </a:lnTo>
                <a:lnTo>
                  <a:pt x="0" y="106263"/>
                </a:lnTo>
                <a:lnTo>
                  <a:pt x="793" y="108653"/>
                </a:lnTo>
                <a:lnTo>
                  <a:pt x="2116" y="111040"/>
                </a:lnTo>
                <a:lnTo>
                  <a:pt x="3791" y="113425"/>
                </a:lnTo>
                <a:lnTo>
                  <a:pt x="5702" y="115015"/>
                </a:lnTo>
                <a:lnTo>
                  <a:pt x="7769" y="116075"/>
                </a:lnTo>
                <a:lnTo>
                  <a:pt x="9942" y="116782"/>
                </a:lnTo>
                <a:lnTo>
                  <a:pt x="12183" y="118047"/>
                </a:lnTo>
                <a:lnTo>
                  <a:pt x="14472" y="119684"/>
                </a:lnTo>
                <a:lnTo>
                  <a:pt x="20055" y="124222"/>
                </a:lnTo>
                <a:lnTo>
                  <a:pt x="22101" y="124594"/>
                </a:lnTo>
                <a:lnTo>
                  <a:pt x="25052" y="124842"/>
                </a:lnTo>
                <a:lnTo>
                  <a:pt x="33610" y="125241"/>
                </a:lnTo>
                <a:lnTo>
                  <a:pt x="35900" y="124480"/>
                </a:lnTo>
                <a:lnTo>
                  <a:pt x="39014" y="123179"/>
                </a:lnTo>
                <a:lnTo>
                  <a:pt x="42678" y="121517"/>
                </a:lnTo>
                <a:lnTo>
                  <a:pt x="45913" y="119616"/>
                </a:lnTo>
                <a:lnTo>
                  <a:pt x="48864" y="117555"/>
                </a:lnTo>
                <a:lnTo>
                  <a:pt x="51626" y="115387"/>
                </a:lnTo>
                <a:lnTo>
                  <a:pt x="54260" y="113148"/>
                </a:lnTo>
                <a:lnTo>
                  <a:pt x="56810" y="110862"/>
                </a:lnTo>
                <a:lnTo>
                  <a:pt x="61761" y="106204"/>
                </a:lnTo>
                <a:lnTo>
                  <a:pt x="76185" y="91994"/>
                </a:lnTo>
                <a:lnTo>
                  <a:pt x="80955" y="87235"/>
                </a:lnTo>
                <a:lnTo>
                  <a:pt x="82545" y="84061"/>
                </a:lnTo>
                <a:lnTo>
                  <a:pt x="83604" y="80358"/>
                </a:lnTo>
                <a:lnTo>
                  <a:pt x="84310" y="76302"/>
                </a:lnTo>
                <a:lnTo>
                  <a:pt x="85575" y="72804"/>
                </a:lnTo>
                <a:lnTo>
                  <a:pt x="87212" y="69678"/>
                </a:lnTo>
                <a:lnTo>
                  <a:pt x="89097" y="66800"/>
                </a:lnTo>
                <a:lnTo>
                  <a:pt x="90354" y="64088"/>
                </a:lnTo>
                <a:lnTo>
                  <a:pt x="91191" y="61486"/>
                </a:lnTo>
                <a:lnTo>
                  <a:pt x="91750" y="58958"/>
                </a:lnTo>
                <a:lnTo>
                  <a:pt x="92122" y="56479"/>
                </a:lnTo>
                <a:lnTo>
                  <a:pt x="92371" y="54032"/>
                </a:lnTo>
                <a:lnTo>
                  <a:pt x="92536" y="51607"/>
                </a:lnTo>
                <a:lnTo>
                  <a:pt x="92646" y="48403"/>
                </a:lnTo>
                <a:lnTo>
                  <a:pt x="92769" y="40610"/>
                </a:lnTo>
                <a:lnTo>
                  <a:pt x="92008" y="37103"/>
                </a:lnTo>
                <a:lnTo>
                  <a:pt x="90707" y="33971"/>
                </a:lnTo>
                <a:lnTo>
                  <a:pt x="89045" y="31089"/>
                </a:lnTo>
                <a:lnTo>
                  <a:pt x="87144" y="28375"/>
                </a:lnTo>
                <a:lnTo>
                  <a:pt x="85083" y="25771"/>
                </a:lnTo>
                <a:lnTo>
                  <a:pt x="82915" y="23241"/>
                </a:lnTo>
                <a:lnTo>
                  <a:pt x="80676" y="20761"/>
                </a:lnTo>
                <a:lnTo>
                  <a:pt x="76072" y="15889"/>
                </a:lnTo>
                <a:lnTo>
                  <a:pt x="73732" y="14272"/>
                </a:lnTo>
                <a:lnTo>
                  <a:pt x="71379" y="13194"/>
                </a:lnTo>
                <a:lnTo>
                  <a:pt x="69017" y="12476"/>
                </a:lnTo>
                <a:lnTo>
                  <a:pt x="66648" y="11203"/>
                </a:lnTo>
                <a:lnTo>
                  <a:pt x="64275" y="9561"/>
                </a:lnTo>
                <a:lnTo>
                  <a:pt x="58556" y="5014"/>
                </a:lnTo>
                <a:lnTo>
                  <a:pt x="56499" y="3847"/>
                </a:lnTo>
                <a:lnTo>
                  <a:pt x="49981" y="434"/>
                </a:lnTo>
                <a:lnTo>
                  <a:pt x="46813" y="0"/>
                </a:lnTo>
                <a:lnTo>
                  <a:pt x="43908" y="505"/>
                </a:lnTo>
                <a:lnTo>
                  <a:pt x="41178" y="1635"/>
                </a:lnTo>
                <a:lnTo>
                  <a:pt x="38563" y="2389"/>
                </a:lnTo>
                <a:lnTo>
                  <a:pt x="36027" y="2891"/>
                </a:lnTo>
                <a:lnTo>
                  <a:pt x="30045" y="3697"/>
                </a:lnTo>
                <a:lnTo>
                  <a:pt x="28761" y="4557"/>
                </a:lnTo>
                <a:lnTo>
                  <a:pt x="27111" y="5924"/>
                </a:lnTo>
                <a:lnTo>
                  <a:pt x="21429" y="1103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4" name="SMARTPenAnnotation97"/>
          <p:cNvSpPr/>
          <p:nvPr/>
        </p:nvSpPr>
        <p:spPr>
          <a:xfrm>
            <a:off x="4779168" y="3243262"/>
            <a:ext cx="57151" cy="128589"/>
          </a:xfrm>
          <a:custGeom>
            <a:avLst/>
            <a:gdLst/>
            <a:ahLst/>
            <a:cxnLst/>
            <a:rect l="0" t="0" r="0" b="0"/>
            <a:pathLst>
              <a:path w="57151" h="128589">
                <a:moveTo>
                  <a:pt x="0" y="0"/>
                </a:moveTo>
                <a:lnTo>
                  <a:pt x="17000" y="17000"/>
                </a:lnTo>
                <a:lnTo>
                  <a:pt x="18477" y="19271"/>
                </a:lnTo>
                <a:lnTo>
                  <a:pt x="19462" y="21579"/>
                </a:lnTo>
                <a:lnTo>
                  <a:pt x="20119" y="23911"/>
                </a:lnTo>
                <a:lnTo>
                  <a:pt x="21350" y="27053"/>
                </a:lnTo>
                <a:lnTo>
                  <a:pt x="22965" y="30735"/>
                </a:lnTo>
                <a:lnTo>
                  <a:pt x="24835" y="34778"/>
                </a:lnTo>
                <a:lnTo>
                  <a:pt x="26876" y="38266"/>
                </a:lnTo>
                <a:lnTo>
                  <a:pt x="29029" y="41386"/>
                </a:lnTo>
                <a:lnTo>
                  <a:pt x="31260" y="44259"/>
                </a:lnTo>
                <a:lnTo>
                  <a:pt x="32746" y="47763"/>
                </a:lnTo>
                <a:lnTo>
                  <a:pt x="33737" y="51685"/>
                </a:lnTo>
                <a:lnTo>
                  <a:pt x="34398" y="55888"/>
                </a:lnTo>
                <a:lnTo>
                  <a:pt x="34838" y="59484"/>
                </a:lnTo>
                <a:lnTo>
                  <a:pt x="35132" y="62675"/>
                </a:lnTo>
                <a:lnTo>
                  <a:pt x="35328" y="65596"/>
                </a:lnTo>
                <a:lnTo>
                  <a:pt x="36252" y="69131"/>
                </a:lnTo>
                <a:lnTo>
                  <a:pt x="37662" y="73075"/>
                </a:lnTo>
                <a:lnTo>
                  <a:pt x="39396" y="77291"/>
                </a:lnTo>
                <a:lnTo>
                  <a:pt x="40551" y="80896"/>
                </a:lnTo>
                <a:lnTo>
                  <a:pt x="41322" y="84093"/>
                </a:lnTo>
                <a:lnTo>
                  <a:pt x="41836" y="87018"/>
                </a:lnTo>
                <a:lnTo>
                  <a:pt x="42178" y="89762"/>
                </a:lnTo>
                <a:lnTo>
                  <a:pt x="42406" y="92385"/>
                </a:lnTo>
                <a:lnTo>
                  <a:pt x="42559" y="94928"/>
                </a:lnTo>
                <a:lnTo>
                  <a:pt x="43453" y="97417"/>
                </a:lnTo>
                <a:lnTo>
                  <a:pt x="44844" y="99869"/>
                </a:lnTo>
                <a:lnTo>
                  <a:pt x="46565" y="102298"/>
                </a:lnTo>
                <a:lnTo>
                  <a:pt x="47712" y="104711"/>
                </a:lnTo>
                <a:lnTo>
                  <a:pt x="48477" y="107114"/>
                </a:lnTo>
                <a:lnTo>
                  <a:pt x="48987" y="109510"/>
                </a:lnTo>
                <a:lnTo>
                  <a:pt x="49327" y="111900"/>
                </a:lnTo>
                <a:lnTo>
                  <a:pt x="49553" y="114288"/>
                </a:lnTo>
                <a:lnTo>
                  <a:pt x="49704" y="116673"/>
                </a:lnTo>
                <a:lnTo>
                  <a:pt x="50599" y="118263"/>
                </a:lnTo>
                <a:lnTo>
                  <a:pt x="51989" y="119323"/>
                </a:lnTo>
                <a:lnTo>
                  <a:pt x="53710" y="120030"/>
                </a:lnTo>
                <a:lnTo>
                  <a:pt x="54856" y="121295"/>
                </a:lnTo>
                <a:lnTo>
                  <a:pt x="55621" y="122932"/>
                </a:lnTo>
                <a:lnTo>
                  <a:pt x="57150" y="1285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5" name="SMARTPenAnnotation98"/>
          <p:cNvSpPr/>
          <p:nvPr/>
        </p:nvSpPr>
        <p:spPr>
          <a:xfrm>
            <a:off x="4886327" y="3243262"/>
            <a:ext cx="106824" cy="114290"/>
          </a:xfrm>
          <a:custGeom>
            <a:avLst/>
            <a:gdLst/>
            <a:ahLst/>
            <a:cxnLst/>
            <a:rect l="0" t="0" r="0" b="0"/>
            <a:pathLst>
              <a:path w="106824" h="114290">
                <a:moveTo>
                  <a:pt x="14285" y="7144"/>
                </a:moveTo>
                <a:lnTo>
                  <a:pt x="14285" y="2"/>
                </a:lnTo>
                <a:lnTo>
                  <a:pt x="8134" y="0"/>
                </a:lnTo>
                <a:lnTo>
                  <a:pt x="7803" y="794"/>
                </a:lnTo>
                <a:lnTo>
                  <a:pt x="7435" y="3792"/>
                </a:lnTo>
                <a:lnTo>
                  <a:pt x="7200" y="7276"/>
                </a:lnTo>
                <a:lnTo>
                  <a:pt x="7167" y="10642"/>
                </a:lnTo>
                <a:lnTo>
                  <a:pt x="6365" y="12651"/>
                </a:lnTo>
                <a:lnTo>
                  <a:pt x="5036" y="14784"/>
                </a:lnTo>
                <a:lnTo>
                  <a:pt x="3357" y="17000"/>
                </a:lnTo>
                <a:lnTo>
                  <a:pt x="2237" y="19271"/>
                </a:lnTo>
                <a:lnTo>
                  <a:pt x="1490" y="21579"/>
                </a:lnTo>
                <a:lnTo>
                  <a:pt x="993" y="23911"/>
                </a:lnTo>
                <a:lnTo>
                  <a:pt x="661" y="26259"/>
                </a:lnTo>
                <a:lnTo>
                  <a:pt x="440" y="28618"/>
                </a:lnTo>
                <a:lnTo>
                  <a:pt x="292" y="30986"/>
                </a:lnTo>
                <a:lnTo>
                  <a:pt x="129" y="35732"/>
                </a:lnTo>
                <a:lnTo>
                  <a:pt x="23" y="45246"/>
                </a:lnTo>
                <a:lnTo>
                  <a:pt x="0" y="63324"/>
                </a:lnTo>
                <a:lnTo>
                  <a:pt x="793" y="66822"/>
                </a:lnTo>
                <a:lnTo>
                  <a:pt x="2115" y="69948"/>
                </a:lnTo>
                <a:lnTo>
                  <a:pt x="3790" y="72826"/>
                </a:lnTo>
                <a:lnTo>
                  <a:pt x="4908" y="75538"/>
                </a:lnTo>
                <a:lnTo>
                  <a:pt x="5652" y="78140"/>
                </a:lnTo>
                <a:lnTo>
                  <a:pt x="6148" y="80668"/>
                </a:lnTo>
                <a:lnTo>
                  <a:pt x="6479" y="83148"/>
                </a:lnTo>
                <a:lnTo>
                  <a:pt x="6700" y="85594"/>
                </a:lnTo>
                <a:lnTo>
                  <a:pt x="6847" y="88019"/>
                </a:lnTo>
                <a:lnTo>
                  <a:pt x="7739" y="90429"/>
                </a:lnTo>
                <a:lnTo>
                  <a:pt x="9127" y="92830"/>
                </a:lnTo>
                <a:lnTo>
                  <a:pt x="10846" y="95224"/>
                </a:lnTo>
                <a:lnTo>
                  <a:pt x="12786" y="97614"/>
                </a:lnTo>
                <a:lnTo>
                  <a:pt x="14874" y="100001"/>
                </a:lnTo>
                <a:lnTo>
                  <a:pt x="17058" y="102386"/>
                </a:lnTo>
                <a:lnTo>
                  <a:pt x="21603" y="107153"/>
                </a:lnTo>
                <a:lnTo>
                  <a:pt x="27196" y="112888"/>
                </a:lnTo>
                <a:lnTo>
                  <a:pt x="28448" y="113359"/>
                </a:lnTo>
                <a:lnTo>
                  <a:pt x="30077" y="113673"/>
                </a:lnTo>
                <a:lnTo>
                  <a:pt x="31957" y="113882"/>
                </a:lnTo>
                <a:lnTo>
                  <a:pt x="34798" y="114021"/>
                </a:lnTo>
                <a:lnTo>
                  <a:pt x="42187" y="114176"/>
                </a:lnTo>
                <a:lnTo>
                  <a:pt x="59261" y="114289"/>
                </a:lnTo>
                <a:lnTo>
                  <a:pt x="61731" y="113499"/>
                </a:lnTo>
                <a:lnTo>
                  <a:pt x="64172" y="112178"/>
                </a:lnTo>
                <a:lnTo>
                  <a:pt x="66593" y="110504"/>
                </a:lnTo>
                <a:lnTo>
                  <a:pt x="69001" y="108595"/>
                </a:lnTo>
                <a:lnTo>
                  <a:pt x="71400" y="106528"/>
                </a:lnTo>
                <a:lnTo>
                  <a:pt x="73793" y="104356"/>
                </a:lnTo>
                <a:lnTo>
                  <a:pt x="78568" y="99826"/>
                </a:lnTo>
                <a:lnTo>
                  <a:pt x="88102" y="90451"/>
                </a:lnTo>
                <a:lnTo>
                  <a:pt x="90484" y="87288"/>
                </a:lnTo>
                <a:lnTo>
                  <a:pt x="92865" y="83592"/>
                </a:lnTo>
                <a:lnTo>
                  <a:pt x="95247" y="79541"/>
                </a:lnTo>
                <a:lnTo>
                  <a:pt x="96835" y="76046"/>
                </a:lnTo>
                <a:lnTo>
                  <a:pt x="97893" y="72922"/>
                </a:lnTo>
                <a:lnTo>
                  <a:pt x="98598" y="70046"/>
                </a:lnTo>
                <a:lnTo>
                  <a:pt x="99863" y="67335"/>
                </a:lnTo>
                <a:lnTo>
                  <a:pt x="101499" y="64734"/>
                </a:lnTo>
                <a:lnTo>
                  <a:pt x="103384" y="62206"/>
                </a:lnTo>
                <a:lnTo>
                  <a:pt x="104641" y="58933"/>
                </a:lnTo>
                <a:lnTo>
                  <a:pt x="105479" y="55164"/>
                </a:lnTo>
                <a:lnTo>
                  <a:pt x="106037" y="51064"/>
                </a:lnTo>
                <a:lnTo>
                  <a:pt x="106409" y="47536"/>
                </a:lnTo>
                <a:lnTo>
                  <a:pt x="106658" y="44391"/>
                </a:lnTo>
                <a:lnTo>
                  <a:pt x="106823" y="41500"/>
                </a:lnTo>
                <a:lnTo>
                  <a:pt x="106139" y="38779"/>
                </a:lnTo>
                <a:lnTo>
                  <a:pt x="104890" y="36171"/>
                </a:lnTo>
                <a:lnTo>
                  <a:pt x="103263" y="33639"/>
                </a:lnTo>
                <a:lnTo>
                  <a:pt x="101385" y="31951"/>
                </a:lnTo>
                <a:lnTo>
                  <a:pt x="99339" y="30826"/>
                </a:lnTo>
                <a:lnTo>
                  <a:pt x="97181" y="30075"/>
                </a:lnTo>
                <a:lnTo>
                  <a:pt x="95743" y="28782"/>
                </a:lnTo>
                <a:lnTo>
                  <a:pt x="94784" y="27125"/>
                </a:lnTo>
                <a:lnTo>
                  <a:pt x="94145" y="25227"/>
                </a:lnTo>
                <a:lnTo>
                  <a:pt x="92925" y="23962"/>
                </a:lnTo>
                <a:lnTo>
                  <a:pt x="91318" y="23118"/>
                </a:lnTo>
                <a:lnTo>
                  <a:pt x="89453" y="22556"/>
                </a:lnTo>
                <a:lnTo>
                  <a:pt x="87415" y="21387"/>
                </a:lnTo>
                <a:lnTo>
                  <a:pt x="85264" y="19814"/>
                </a:lnTo>
                <a:lnTo>
                  <a:pt x="83035" y="17972"/>
                </a:lnTo>
                <a:lnTo>
                  <a:pt x="80756" y="16744"/>
                </a:lnTo>
                <a:lnTo>
                  <a:pt x="78443" y="15925"/>
                </a:lnTo>
                <a:lnTo>
                  <a:pt x="76107" y="15380"/>
                </a:lnTo>
                <a:lnTo>
                  <a:pt x="72962" y="15015"/>
                </a:lnTo>
                <a:lnTo>
                  <a:pt x="69278" y="14773"/>
                </a:lnTo>
                <a:lnTo>
                  <a:pt x="61745" y="14503"/>
                </a:lnTo>
                <a:lnTo>
                  <a:pt x="52248" y="14351"/>
                </a:lnTo>
                <a:lnTo>
                  <a:pt x="30622" y="14296"/>
                </a:lnTo>
                <a:lnTo>
                  <a:pt x="26764" y="15087"/>
                </a:lnTo>
                <a:lnTo>
                  <a:pt x="23398" y="16408"/>
                </a:lnTo>
                <a:lnTo>
                  <a:pt x="14285" y="214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6" name="SMARTPenAnnotation99"/>
          <p:cNvSpPr/>
          <p:nvPr/>
        </p:nvSpPr>
        <p:spPr>
          <a:xfrm>
            <a:off x="4521993" y="3850481"/>
            <a:ext cx="78583" cy="85726"/>
          </a:xfrm>
          <a:custGeom>
            <a:avLst/>
            <a:gdLst/>
            <a:ahLst/>
            <a:cxnLst/>
            <a:rect l="0" t="0" r="0" b="0"/>
            <a:pathLst>
              <a:path w="78583" h="85726">
                <a:moveTo>
                  <a:pt x="0" y="0"/>
                </a:moveTo>
                <a:lnTo>
                  <a:pt x="0" y="3792"/>
                </a:lnTo>
                <a:lnTo>
                  <a:pt x="794" y="4910"/>
                </a:lnTo>
                <a:lnTo>
                  <a:pt x="2117" y="5654"/>
                </a:lnTo>
                <a:lnTo>
                  <a:pt x="3793" y="6151"/>
                </a:lnTo>
                <a:lnTo>
                  <a:pt x="4910" y="7275"/>
                </a:lnTo>
                <a:lnTo>
                  <a:pt x="5655" y="8819"/>
                </a:lnTo>
                <a:lnTo>
                  <a:pt x="6151" y="10642"/>
                </a:lnTo>
                <a:lnTo>
                  <a:pt x="7276" y="11857"/>
                </a:lnTo>
                <a:lnTo>
                  <a:pt x="8819" y="12667"/>
                </a:lnTo>
                <a:lnTo>
                  <a:pt x="10642" y="13207"/>
                </a:lnTo>
                <a:lnTo>
                  <a:pt x="11857" y="14361"/>
                </a:lnTo>
                <a:lnTo>
                  <a:pt x="12668" y="15924"/>
                </a:lnTo>
                <a:lnTo>
                  <a:pt x="13208" y="17760"/>
                </a:lnTo>
                <a:lnTo>
                  <a:pt x="14361" y="19777"/>
                </a:lnTo>
                <a:lnTo>
                  <a:pt x="15924" y="21916"/>
                </a:lnTo>
                <a:lnTo>
                  <a:pt x="17760" y="24135"/>
                </a:lnTo>
                <a:lnTo>
                  <a:pt x="19778" y="26409"/>
                </a:lnTo>
                <a:lnTo>
                  <a:pt x="24136" y="31052"/>
                </a:lnTo>
                <a:lnTo>
                  <a:pt x="31052" y="38128"/>
                </a:lnTo>
                <a:lnTo>
                  <a:pt x="32608" y="40500"/>
                </a:lnTo>
                <a:lnTo>
                  <a:pt x="33645" y="42875"/>
                </a:lnTo>
                <a:lnTo>
                  <a:pt x="34337" y="45252"/>
                </a:lnTo>
                <a:lnTo>
                  <a:pt x="35591" y="47631"/>
                </a:lnTo>
                <a:lnTo>
                  <a:pt x="37221" y="50010"/>
                </a:lnTo>
                <a:lnTo>
                  <a:pt x="39102" y="52390"/>
                </a:lnTo>
                <a:lnTo>
                  <a:pt x="41149" y="54770"/>
                </a:lnTo>
                <a:lnTo>
                  <a:pt x="43308" y="57151"/>
                </a:lnTo>
                <a:lnTo>
                  <a:pt x="45541" y="59532"/>
                </a:lnTo>
                <a:lnTo>
                  <a:pt x="47029" y="61913"/>
                </a:lnTo>
                <a:lnTo>
                  <a:pt x="48022" y="64294"/>
                </a:lnTo>
                <a:lnTo>
                  <a:pt x="48683" y="66675"/>
                </a:lnTo>
                <a:lnTo>
                  <a:pt x="49918" y="69056"/>
                </a:lnTo>
                <a:lnTo>
                  <a:pt x="51535" y="71437"/>
                </a:lnTo>
                <a:lnTo>
                  <a:pt x="53407" y="73819"/>
                </a:lnTo>
                <a:lnTo>
                  <a:pt x="55448" y="75406"/>
                </a:lnTo>
                <a:lnTo>
                  <a:pt x="57603" y="76464"/>
                </a:lnTo>
                <a:lnTo>
                  <a:pt x="59833" y="77170"/>
                </a:lnTo>
                <a:lnTo>
                  <a:pt x="61321" y="78434"/>
                </a:lnTo>
                <a:lnTo>
                  <a:pt x="62312" y="80070"/>
                </a:lnTo>
                <a:lnTo>
                  <a:pt x="62972" y="81955"/>
                </a:lnTo>
                <a:lnTo>
                  <a:pt x="64207" y="83212"/>
                </a:lnTo>
                <a:lnTo>
                  <a:pt x="65823" y="84050"/>
                </a:lnTo>
                <a:lnTo>
                  <a:pt x="67695" y="84608"/>
                </a:lnTo>
                <a:lnTo>
                  <a:pt x="69736" y="84980"/>
                </a:lnTo>
                <a:lnTo>
                  <a:pt x="71891" y="85229"/>
                </a:lnTo>
                <a:lnTo>
                  <a:pt x="78582" y="857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7" name="SMARTPenAnnotation100"/>
          <p:cNvSpPr/>
          <p:nvPr/>
        </p:nvSpPr>
        <p:spPr>
          <a:xfrm>
            <a:off x="4629150" y="3800477"/>
            <a:ext cx="121050" cy="107126"/>
          </a:xfrm>
          <a:custGeom>
            <a:avLst/>
            <a:gdLst/>
            <a:ahLst/>
            <a:cxnLst/>
            <a:rect l="0" t="0" r="0" b="0"/>
            <a:pathLst>
              <a:path w="121050" h="107126">
                <a:moveTo>
                  <a:pt x="0" y="35716"/>
                </a:moveTo>
                <a:lnTo>
                  <a:pt x="0" y="46358"/>
                </a:lnTo>
                <a:lnTo>
                  <a:pt x="794" y="47573"/>
                </a:lnTo>
                <a:lnTo>
                  <a:pt x="2116" y="48384"/>
                </a:lnTo>
                <a:lnTo>
                  <a:pt x="3792" y="48924"/>
                </a:lnTo>
                <a:lnTo>
                  <a:pt x="4909" y="50077"/>
                </a:lnTo>
                <a:lnTo>
                  <a:pt x="5654" y="51640"/>
                </a:lnTo>
                <a:lnTo>
                  <a:pt x="6150" y="53476"/>
                </a:lnTo>
                <a:lnTo>
                  <a:pt x="6481" y="55494"/>
                </a:lnTo>
                <a:lnTo>
                  <a:pt x="6702" y="57632"/>
                </a:lnTo>
                <a:lnTo>
                  <a:pt x="6849" y="59852"/>
                </a:lnTo>
                <a:lnTo>
                  <a:pt x="7741" y="62125"/>
                </a:lnTo>
                <a:lnTo>
                  <a:pt x="9129" y="64435"/>
                </a:lnTo>
                <a:lnTo>
                  <a:pt x="10848" y="66768"/>
                </a:lnTo>
                <a:lnTo>
                  <a:pt x="11995" y="69118"/>
                </a:lnTo>
                <a:lnTo>
                  <a:pt x="12759" y="71478"/>
                </a:lnTo>
                <a:lnTo>
                  <a:pt x="13268" y="73845"/>
                </a:lnTo>
                <a:lnTo>
                  <a:pt x="13608" y="76216"/>
                </a:lnTo>
                <a:lnTo>
                  <a:pt x="13834" y="78592"/>
                </a:lnTo>
                <a:lnTo>
                  <a:pt x="13985" y="80969"/>
                </a:lnTo>
                <a:lnTo>
                  <a:pt x="14880" y="83347"/>
                </a:lnTo>
                <a:lnTo>
                  <a:pt x="16269" y="85726"/>
                </a:lnTo>
                <a:lnTo>
                  <a:pt x="20411" y="91456"/>
                </a:lnTo>
                <a:lnTo>
                  <a:pt x="23094" y="94356"/>
                </a:lnTo>
                <a:lnTo>
                  <a:pt x="24921" y="96240"/>
                </a:lnTo>
                <a:lnTo>
                  <a:pt x="26932" y="97497"/>
                </a:lnTo>
                <a:lnTo>
                  <a:pt x="29067" y="98335"/>
                </a:lnTo>
                <a:lnTo>
                  <a:pt x="31284" y="98893"/>
                </a:lnTo>
                <a:lnTo>
                  <a:pt x="33556" y="100059"/>
                </a:lnTo>
                <a:lnTo>
                  <a:pt x="35864" y="101630"/>
                </a:lnTo>
                <a:lnTo>
                  <a:pt x="41480" y="106063"/>
                </a:lnTo>
                <a:lnTo>
                  <a:pt x="44365" y="106669"/>
                </a:lnTo>
                <a:lnTo>
                  <a:pt x="48891" y="107058"/>
                </a:lnTo>
                <a:lnTo>
                  <a:pt x="51627" y="107111"/>
                </a:lnTo>
                <a:lnTo>
                  <a:pt x="53468" y="107125"/>
                </a:lnTo>
                <a:lnTo>
                  <a:pt x="55489" y="106341"/>
                </a:lnTo>
                <a:lnTo>
                  <a:pt x="57630" y="105025"/>
                </a:lnTo>
                <a:lnTo>
                  <a:pt x="59851" y="103353"/>
                </a:lnTo>
                <a:lnTo>
                  <a:pt x="62125" y="102239"/>
                </a:lnTo>
                <a:lnTo>
                  <a:pt x="64435" y="101496"/>
                </a:lnTo>
                <a:lnTo>
                  <a:pt x="66769" y="101001"/>
                </a:lnTo>
                <a:lnTo>
                  <a:pt x="69119" y="99083"/>
                </a:lnTo>
                <a:lnTo>
                  <a:pt x="71479" y="96217"/>
                </a:lnTo>
                <a:lnTo>
                  <a:pt x="73847" y="92719"/>
                </a:lnTo>
                <a:lnTo>
                  <a:pt x="76218" y="89593"/>
                </a:lnTo>
                <a:lnTo>
                  <a:pt x="78594" y="86715"/>
                </a:lnTo>
                <a:lnTo>
                  <a:pt x="80970" y="84003"/>
                </a:lnTo>
                <a:lnTo>
                  <a:pt x="82555" y="81401"/>
                </a:lnTo>
                <a:lnTo>
                  <a:pt x="83611" y="78873"/>
                </a:lnTo>
                <a:lnTo>
                  <a:pt x="84316" y="76394"/>
                </a:lnTo>
                <a:lnTo>
                  <a:pt x="86373" y="73947"/>
                </a:lnTo>
                <a:lnTo>
                  <a:pt x="89332" y="71522"/>
                </a:lnTo>
                <a:lnTo>
                  <a:pt x="92892" y="69112"/>
                </a:lnTo>
                <a:lnTo>
                  <a:pt x="96059" y="65918"/>
                </a:lnTo>
                <a:lnTo>
                  <a:pt x="98964" y="62201"/>
                </a:lnTo>
                <a:lnTo>
                  <a:pt x="101694" y="58135"/>
                </a:lnTo>
                <a:lnTo>
                  <a:pt x="103515" y="53837"/>
                </a:lnTo>
                <a:lnTo>
                  <a:pt x="104728" y="49384"/>
                </a:lnTo>
                <a:lnTo>
                  <a:pt x="105538" y="44828"/>
                </a:lnTo>
                <a:lnTo>
                  <a:pt x="106871" y="40997"/>
                </a:lnTo>
                <a:lnTo>
                  <a:pt x="108553" y="37649"/>
                </a:lnTo>
                <a:lnTo>
                  <a:pt x="110469" y="34624"/>
                </a:lnTo>
                <a:lnTo>
                  <a:pt x="112539" y="31813"/>
                </a:lnTo>
                <a:lnTo>
                  <a:pt x="114714" y="29145"/>
                </a:lnTo>
                <a:lnTo>
                  <a:pt x="116957" y="26573"/>
                </a:lnTo>
                <a:lnTo>
                  <a:pt x="118453" y="24065"/>
                </a:lnTo>
                <a:lnTo>
                  <a:pt x="119449" y="21599"/>
                </a:lnTo>
                <a:lnTo>
                  <a:pt x="120114" y="19161"/>
                </a:lnTo>
                <a:lnTo>
                  <a:pt x="120557" y="16741"/>
                </a:lnTo>
                <a:lnTo>
                  <a:pt x="120853" y="14335"/>
                </a:lnTo>
                <a:lnTo>
                  <a:pt x="121049" y="11937"/>
                </a:lnTo>
                <a:lnTo>
                  <a:pt x="120387" y="10339"/>
                </a:lnTo>
                <a:lnTo>
                  <a:pt x="119152" y="9273"/>
                </a:lnTo>
                <a:lnTo>
                  <a:pt x="117534" y="8562"/>
                </a:lnTo>
                <a:lnTo>
                  <a:pt x="115662" y="7295"/>
                </a:lnTo>
                <a:lnTo>
                  <a:pt x="113620" y="5656"/>
                </a:lnTo>
                <a:lnTo>
                  <a:pt x="111466" y="3770"/>
                </a:lnTo>
                <a:lnTo>
                  <a:pt x="109235" y="2512"/>
                </a:lnTo>
                <a:lnTo>
                  <a:pt x="106955" y="1674"/>
                </a:lnTo>
                <a:lnTo>
                  <a:pt x="101384" y="329"/>
                </a:lnTo>
                <a:lnTo>
                  <a:pt x="99339" y="218"/>
                </a:lnTo>
                <a:lnTo>
                  <a:pt x="87831" y="27"/>
                </a:lnTo>
                <a:lnTo>
                  <a:pt x="69816" y="0"/>
                </a:lnTo>
                <a:lnTo>
                  <a:pt x="66387" y="793"/>
                </a:lnTo>
                <a:lnTo>
                  <a:pt x="62514" y="2115"/>
                </a:lnTo>
                <a:lnTo>
                  <a:pt x="52477" y="6148"/>
                </a:lnTo>
                <a:lnTo>
                  <a:pt x="48987" y="8817"/>
                </a:lnTo>
                <a:lnTo>
                  <a:pt x="42862" y="1428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8" name="SMARTPenAnnotation101"/>
          <p:cNvSpPr/>
          <p:nvPr/>
        </p:nvSpPr>
        <p:spPr>
          <a:xfrm>
            <a:off x="3979071" y="4314825"/>
            <a:ext cx="92867" cy="114301"/>
          </a:xfrm>
          <a:custGeom>
            <a:avLst/>
            <a:gdLst/>
            <a:ahLst/>
            <a:cxnLst/>
            <a:rect l="0" t="0" r="0" b="0"/>
            <a:pathLst>
              <a:path w="92867" h="114301">
                <a:moveTo>
                  <a:pt x="7141" y="0"/>
                </a:moveTo>
                <a:lnTo>
                  <a:pt x="0" y="0"/>
                </a:lnTo>
                <a:lnTo>
                  <a:pt x="3790" y="3792"/>
                </a:lnTo>
                <a:lnTo>
                  <a:pt x="4907" y="5703"/>
                </a:lnTo>
                <a:lnTo>
                  <a:pt x="5652" y="7770"/>
                </a:lnTo>
                <a:lnTo>
                  <a:pt x="6148" y="9942"/>
                </a:lnTo>
                <a:lnTo>
                  <a:pt x="6479" y="12184"/>
                </a:lnTo>
                <a:lnTo>
                  <a:pt x="6700" y="14473"/>
                </a:lnTo>
                <a:lnTo>
                  <a:pt x="6847" y="16792"/>
                </a:lnTo>
                <a:lnTo>
                  <a:pt x="7739" y="19132"/>
                </a:lnTo>
                <a:lnTo>
                  <a:pt x="9127" y="21486"/>
                </a:lnTo>
                <a:lnTo>
                  <a:pt x="10846" y="23849"/>
                </a:lnTo>
                <a:lnTo>
                  <a:pt x="12786" y="26218"/>
                </a:lnTo>
                <a:lnTo>
                  <a:pt x="14873" y="28591"/>
                </a:lnTo>
                <a:lnTo>
                  <a:pt x="17058" y="30967"/>
                </a:lnTo>
                <a:lnTo>
                  <a:pt x="18515" y="33344"/>
                </a:lnTo>
                <a:lnTo>
                  <a:pt x="19486" y="35723"/>
                </a:lnTo>
                <a:lnTo>
                  <a:pt x="20134" y="38103"/>
                </a:lnTo>
                <a:lnTo>
                  <a:pt x="21359" y="40483"/>
                </a:lnTo>
                <a:lnTo>
                  <a:pt x="22970" y="42864"/>
                </a:lnTo>
                <a:lnTo>
                  <a:pt x="24837" y="45244"/>
                </a:lnTo>
                <a:lnTo>
                  <a:pt x="26876" y="47625"/>
                </a:lnTo>
                <a:lnTo>
                  <a:pt x="29029" y="50006"/>
                </a:lnTo>
                <a:lnTo>
                  <a:pt x="33538" y="54768"/>
                </a:lnTo>
                <a:lnTo>
                  <a:pt x="45267" y="66675"/>
                </a:lnTo>
                <a:lnTo>
                  <a:pt x="47640" y="69850"/>
                </a:lnTo>
                <a:lnTo>
                  <a:pt x="50015" y="73554"/>
                </a:lnTo>
                <a:lnTo>
                  <a:pt x="52393" y="77611"/>
                </a:lnTo>
                <a:lnTo>
                  <a:pt x="54771" y="80315"/>
                </a:lnTo>
                <a:lnTo>
                  <a:pt x="57151" y="82118"/>
                </a:lnTo>
                <a:lnTo>
                  <a:pt x="59531" y="83320"/>
                </a:lnTo>
                <a:lnTo>
                  <a:pt x="61911" y="84915"/>
                </a:lnTo>
                <a:lnTo>
                  <a:pt x="64292" y="86772"/>
                </a:lnTo>
                <a:lnTo>
                  <a:pt x="66673" y="88805"/>
                </a:lnTo>
                <a:lnTo>
                  <a:pt x="68260" y="90953"/>
                </a:lnTo>
                <a:lnTo>
                  <a:pt x="69318" y="93179"/>
                </a:lnTo>
                <a:lnTo>
                  <a:pt x="70024" y="95456"/>
                </a:lnTo>
                <a:lnTo>
                  <a:pt x="71288" y="97769"/>
                </a:lnTo>
                <a:lnTo>
                  <a:pt x="72925" y="100104"/>
                </a:lnTo>
                <a:lnTo>
                  <a:pt x="77462" y="105763"/>
                </a:lnTo>
                <a:lnTo>
                  <a:pt x="78628" y="106227"/>
                </a:lnTo>
                <a:lnTo>
                  <a:pt x="80199" y="106536"/>
                </a:lnTo>
                <a:lnTo>
                  <a:pt x="82040" y="106743"/>
                </a:lnTo>
                <a:lnTo>
                  <a:pt x="84061" y="107675"/>
                </a:lnTo>
                <a:lnTo>
                  <a:pt x="86202" y="109089"/>
                </a:lnTo>
                <a:lnTo>
                  <a:pt x="92866" y="1143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9" name="SMARTPenAnnotation102"/>
          <p:cNvSpPr/>
          <p:nvPr/>
        </p:nvSpPr>
        <p:spPr>
          <a:xfrm>
            <a:off x="4036218" y="4257683"/>
            <a:ext cx="142876" cy="114202"/>
          </a:xfrm>
          <a:custGeom>
            <a:avLst/>
            <a:gdLst/>
            <a:ahLst/>
            <a:cxnLst/>
            <a:rect l="0" t="0" r="0" b="0"/>
            <a:pathLst>
              <a:path w="142876" h="114202">
                <a:moveTo>
                  <a:pt x="0" y="49998"/>
                </a:moveTo>
                <a:lnTo>
                  <a:pt x="0" y="39149"/>
                </a:lnTo>
                <a:lnTo>
                  <a:pt x="794" y="37209"/>
                </a:lnTo>
                <a:lnTo>
                  <a:pt x="2117" y="35122"/>
                </a:lnTo>
                <a:lnTo>
                  <a:pt x="6151" y="29861"/>
                </a:lnTo>
                <a:lnTo>
                  <a:pt x="8819" y="27026"/>
                </a:lnTo>
                <a:lnTo>
                  <a:pt x="17000" y="18737"/>
                </a:lnTo>
                <a:lnTo>
                  <a:pt x="19271" y="17251"/>
                </a:lnTo>
                <a:lnTo>
                  <a:pt x="21579" y="16260"/>
                </a:lnTo>
                <a:lnTo>
                  <a:pt x="23911" y="15600"/>
                </a:lnTo>
                <a:lnTo>
                  <a:pt x="26259" y="14366"/>
                </a:lnTo>
                <a:lnTo>
                  <a:pt x="28619" y="12750"/>
                </a:lnTo>
                <a:lnTo>
                  <a:pt x="30986" y="10878"/>
                </a:lnTo>
                <a:lnTo>
                  <a:pt x="33357" y="9630"/>
                </a:lnTo>
                <a:lnTo>
                  <a:pt x="35732" y="8799"/>
                </a:lnTo>
                <a:lnTo>
                  <a:pt x="38109" y="8244"/>
                </a:lnTo>
                <a:lnTo>
                  <a:pt x="40487" y="7081"/>
                </a:lnTo>
                <a:lnTo>
                  <a:pt x="42867" y="5511"/>
                </a:lnTo>
                <a:lnTo>
                  <a:pt x="45246" y="3672"/>
                </a:lnTo>
                <a:lnTo>
                  <a:pt x="47627" y="2445"/>
                </a:lnTo>
                <a:lnTo>
                  <a:pt x="50008" y="1627"/>
                </a:lnTo>
                <a:lnTo>
                  <a:pt x="52389" y="1082"/>
                </a:lnTo>
                <a:lnTo>
                  <a:pt x="54770" y="718"/>
                </a:lnTo>
                <a:lnTo>
                  <a:pt x="57151" y="476"/>
                </a:lnTo>
                <a:lnTo>
                  <a:pt x="62883" y="87"/>
                </a:lnTo>
                <a:lnTo>
                  <a:pt x="65783" y="34"/>
                </a:lnTo>
                <a:lnTo>
                  <a:pt x="70321" y="0"/>
                </a:lnTo>
                <a:lnTo>
                  <a:pt x="70693" y="791"/>
                </a:lnTo>
                <a:lnTo>
                  <a:pt x="71107" y="3786"/>
                </a:lnTo>
                <a:lnTo>
                  <a:pt x="72011" y="6490"/>
                </a:lnTo>
                <a:lnTo>
                  <a:pt x="73407" y="9880"/>
                </a:lnTo>
                <a:lnTo>
                  <a:pt x="75132" y="13727"/>
                </a:lnTo>
                <a:lnTo>
                  <a:pt x="76282" y="17087"/>
                </a:lnTo>
                <a:lnTo>
                  <a:pt x="77048" y="20119"/>
                </a:lnTo>
                <a:lnTo>
                  <a:pt x="77559" y="22935"/>
                </a:lnTo>
                <a:lnTo>
                  <a:pt x="77901" y="25606"/>
                </a:lnTo>
                <a:lnTo>
                  <a:pt x="78127" y="28180"/>
                </a:lnTo>
                <a:lnTo>
                  <a:pt x="78279" y="30690"/>
                </a:lnTo>
                <a:lnTo>
                  <a:pt x="78447" y="37712"/>
                </a:lnTo>
                <a:lnTo>
                  <a:pt x="78492" y="41808"/>
                </a:lnTo>
                <a:lnTo>
                  <a:pt x="77728" y="45331"/>
                </a:lnTo>
                <a:lnTo>
                  <a:pt x="76425" y="48474"/>
                </a:lnTo>
                <a:lnTo>
                  <a:pt x="74763" y="51364"/>
                </a:lnTo>
                <a:lnTo>
                  <a:pt x="73655" y="54877"/>
                </a:lnTo>
                <a:lnTo>
                  <a:pt x="72916" y="58807"/>
                </a:lnTo>
                <a:lnTo>
                  <a:pt x="72423" y="63014"/>
                </a:lnTo>
                <a:lnTo>
                  <a:pt x="72094" y="67407"/>
                </a:lnTo>
                <a:lnTo>
                  <a:pt x="71876" y="71923"/>
                </a:lnTo>
                <a:lnTo>
                  <a:pt x="71568" y="83746"/>
                </a:lnTo>
                <a:lnTo>
                  <a:pt x="71525" y="86784"/>
                </a:lnTo>
                <a:lnTo>
                  <a:pt x="70702" y="89603"/>
                </a:lnTo>
                <a:lnTo>
                  <a:pt x="69360" y="92277"/>
                </a:lnTo>
                <a:lnTo>
                  <a:pt x="67671" y="94852"/>
                </a:lnTo>
                <a:lnTo>
                  <a:pt x="66546" y="97363"/>
                </a:lnTo>
                <a:lnTo>
                  <a:pt x="65795" y="99831"/>
                </a:lnTo>
                <a:lnTo>
                  <a:pt x="64590" y="105703"/>
                </a:lnTo>
                <a:lnTo>
                  <a:pt x="65285" y="106184"/>
                </a:lnTo>
                <a:lnTo>
                  <a:pt x="68174" y="106719"/>
                </a:lnTo>
                <a:lnTo>
                  <a:pt x="69262" y="107656"/>
                </a:lnTo>
                <a:lnTo>
                  <a:pt x="69987" y="109074"/>
                </a:lnTo>
                <a:lnTo>
                  <a:pt x="71151" y="113261"/>
                </a:lnTo>
                <a:lnTo>
                  <a:pt x="72040" y="113604"/>
                </a:lnTo>
                <a:lnTo>
                  <a:pt x="76291" y="114088"/>
                </a:lnTo>
                <a:lnTo>
                  <a:pt x="77563" y="114201"/>
                </a:lnTo>
                <a:lnTo>
                  <a:pt x="80246" y="112135"/>
                </a:lnTo>
                <a:lnTo>
                  <a:pt x="82072" y="110472"/>
                </a:lnTo>
                <a:lnTo>
                  <a:pt x="84083" y="109364"/>
                </a:lnTo>
                <a:lnTo>
                  <a:pt x="88435" y="108133"/>
                </a:lnTo>
                <a:lnTo>
                  <a:pt x="89913" y="107011"/>
                </a:lnTo>
                <a:lnTo>
                  <a:pt x="90899" y="105469"/>
                </a:lnTo>
                <a:lnTo>
                  <a:pt x="91555" y="103647"/>
                </a:lnTo>
                <a:lnTo>
                  <a:pt x="93581" y="102433"/>
                </a:lnTo>
                <a:lnTo>
                  <a:pt x="96518" y="101623"/>
                </a:lnTo>
                <a:lnTo>
                  <a:pt x="100065" y="101084"/>
                </a:lnTo>
                <a:lnTo>
                  <a:pt x="103222" y="99930"/>
                </a:lnTo>
                <a:lnTo>
                  <a:pt x="106121" y="98367"/>
                </a:lnTo>
                <a:lnTo>
                  <a:pt x="108848" y="96531"/>
                </a:lnTo>
                <a:lnTo>
                  <a:pt x="111459" y="94514"/>
                </a:lnTo>
                <a:lnTo>
                  <a:pt x="113994" y="92375"/>
                </a:lnTo>
                <a:lnTo>
                  <a:pt x="116477" y="90156"/>
                </a:lnTo>
                <a:lnTo>
                  <a:pt x="118926" y="88676"/>
                </a:lnTo>
                <a:lnTo>
                  <a:pt x="121353" y="87690"/>
                </a:lnTo>
                <a:lnTo>
                  <a:pt x="123765" y="87032"/>
                </a:lnTo>
                <a:lnTo>
                  <a:pt x="126166" y="85800"/>
                </a:lnTo>
                <a:lnTo>
                  <a:pt x="128561" y="84184"/>
                </a:lnTo>
                <a:lnTo>
                  <a:pt x="130952" y="82314"/>
                </a:lnTo>
                <a:lnTo>
                  <a:pt x="133338" y="81067"/>
                </a:lnTo>
                <a:lnTo>
                  <a:pt x="135724" y="80236"/>
                </a:lnTo>
                <a:lnTo>
                  <a:pt x="138108" y="79681"/>
                </a:lnTo>
                <a:lnTo>
                  <a:pt x="139697" y="78518"/>
                </a:lnTo>
                <a:lnTo>
                  <a:pt x="140756" y="76949"/>
                </a:lnTo>
                <a:lnTo>
                  <a:pt x="142875" y="7142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0" name="SMARTPenAnnotation103"/>
          <p:cNvSpPr/>
          <p:nvPr/>
        </p:nvSpPr>
        <p:spPr>
          <a:xfrm>
            <a:off x="5564981" y="3457575"/>
            <a:ext cx="7145" cy="228601"/>
          </a:xfrm>
          <a:custGeom>
            <a:avLst/>
            <a:gdLst/>
            <a:ahLst/>
            <a:cxnLst/>
            <a:rect l="0" t="0" r="0" b="0"/>
            <a:pathLst>
              <a:path w="7145" h="228601">
                <a:moveTo>
                  <a:pt x="0" y="0"/>
                </a:moveTo>
                <a:lnTo>
                  <a:pt x="0" y="23849"/>
                </a:lnTo>
                <a:lnTo>
                  <a:pt x="794" y="27011"/>
                </a:lnTo>
                <a:lnTo>
                  <a:pt x="2117" y="30708"/>
                </a:lnTo>
                <a:lnTo>
                  <a:pt x="3792" y="34759"/>
                </a:lnTo>
                <a:lnTo>
                  <a:pt x="4910" y="38254"/>
                </a:lnTo>
                <a:lnTo>
                  <a:pt x="5654" y="41377"/>
                </a:lnTo>
                <a:lnTo>
                  <a:pt x="6151" y="44253"/>
                </a:lnTo>
                <a:lnTo>
                  <a:pt x="6482" y="47758"/>
                </a:lnTo>
                <a:lnTo>
                  <a:pt x="6702" y="51682"/>
                </a:lnTo>
                <a:lnTo>
                  <a:pt x="6849" y="55886"/>
                </a:lnTo>
                <a:lnTo>
                  <a:pt x="7056" y="73180"/>
                </a:lnTo>
                <a:lnTo>
                  <a:pt x="7144" y="2286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1" name="SMARTPenAnnotation104"/>
          <p:cNvSpPr/>
          <p:nvPr/>
        </p:nvSpPr>
        <p:spPr>
          <a:xfrm>
            <a:off x="5664993" y="3471986"/>
            <a:ext cx="164308" cy="157037"/>
          </a:xfrm>
          <a:custGeom>
            <a:avLst/>
            <a:gdLst/>
            <a:ahLst/>
            <a:cxnLst/>
            <a:rect l="0" t="0" r="0" b="0"/>
            <a:pathLst>
              <a:path w="164308" h="157037">
                <a:moveTo>
                  <a:pt x="0" y="57026"/>
                </a:moveTo>
                <a:lnTo>
                  <a:pt x="0" y="47083"/>
                </a:lnTo>
                <a:lnTo>
                  <a:pt x="794" y="45635"/>
                </a:lnTo>
                <a:lnTo>
                  <a:pt x="2117" y="44669"/>
                </a:lnTo>
                <a:lnTo>
                  <a:pt x="3793" y="44026"/>
                </a:lnTo>
                <a:lnTo>
                  <a:pt x="7771" y="41194"/>
                </a:lnTo>
                <a:lnTo>
                  <a:pt x="9943" y="39327"/>
                </a:lnTo>
                <a:lnTo>
                  <a:pt x="11392" y="37290"/>
                </a:lnTo>
                <a:lnTo>
                  <a:pt x="13001" y="32908"/>
                </a:lnTo>
                <a:lnTo>
                  <a:pt x="15017" y="30629"/>
                </a:lnTo>
                <a:lnTo>
                  <a:pt x="17949" y="28315"/>
                </a:lnTo>
                <a:lnTo>
                  <a:pt x="21491" y="25979"/>
                </a:lnTo>
                <a:lnTo>
                  <a:pt x="24646" y="23628"/>
                </a:lnTo>
                <a:lnTo>
                  <a:pt x="27544" y="21267"/>
                </a:lnTo>
                <a:lnTo>
                  <a:pt x="30269" y="18899"/>
                </a:lnTo>
                <a:lnTo>
                  <a:pt x="33673" y="16527"/>
                </a:lnTo>
                <a:lnTo>
                  <a:pt x="37530" y="14151"/>
                </a:lnTo>
                <a:lnTo>
                  <a:pt x="41689" y="11774"/>
                </a:lnTo>
                <a:lnTo>
                  <a:pt x="50543" y="7016"/>
                </a:lnTo>
                <a:lnTo>
                  <a:pt x="55127" y="4636"/>
                </a:lnTo>
                <a:lnTo>
                  <a:pt x="59770" y="3049"/>
                </a:lnTo>
                <a:lnTo>
                  <a:pt x="64453" y="1992"/>
                </a:lnTo>
                <a:lnTo>
                  <a:pt x="69163" y="1286"/>
                </a:lnTo>
                <a:lnTo>
                  <a:pt x="73096" y="816"/>
                </a:lnTo>
                <a:lnTo>
                  <a:pt x="76512" y="503"/>
                </a:lnTo>
                <a:lnTo>
                  <a:pt x="79583" y="294"/>
                </a:lnTo>
                <a:lnTo>
                  <a:pt x="82424" y="155"/>
                </a:lnTo>
                <a:lnTo>
                  <a:pt x="87698" y="0"/>
                </a:lnTo>
                <a:lnTo>
                  <a:pt x="90215" y="752"/>
                </a:lnTo>
                <a:lnTo>
                  <a:pt x="95129" y="3705"/>
                </a:lnTo>
                <a:lnTo>
                  <a:pt x="98566" y="6038"/>
                </a:lnTo>
                <a:lnTo>
                  <a:pt x="101486" y="10816"/>
                </a:lnTo>
                <a:lnTo>
                  <a:pt x="103376" y="14314"/>
                </a:lnTo>
                <a:lnTo>
                  <a:pt x="103843" y="17438"/>
                </a:lnTo>
                <a:lnTo>
                  <a:pt x="103360" y="20316"/>
                </a:lnTo>
                <a:lnTo>
                  <a:pt x="102244" y="23028"/>
                </a:lnTo>
                <a:lnTo>
                  <a:pt x="101500" y="26423"/>
                </a:lnTo>
                <a:lnTo>
                  <a:pt x="101005" y="30274"/>
                </a:lnTo>
                <a:lnTo>
                  <a:pt x="100674" y="34429"/>
                </a:lnTo>
                <a:lnTo>
                  <a:pt x="98866" y="38786"/>
                </a:lnTo>
                <a:lnTo>
                  <a:pt x="96073" y="43279"/>
                </a:lnTo>
                <a:lnTo>
                  <a:pt x="92624" y="47861"/>
                </a:lnTo>
                <a:lnTo>
                  <a:pt x="89531" y="52504"/>
                </a:lnTo>
                <a:lnTo>
                  <a:pt x="86675" y="57186"/>
                </a:lnTo>
                <a:lnTo>
                  <a:pt x="83977" y="61895"/>
                </a:lnTo>
                <a:lnTo>
                  <a:pt x="78863" y="71361"/>
                </a:lnTo>
                <a:lnTo>
                  <a:pt x="69112" y="90373"/>
                </a:lnTo>
                <a:lnTo>
                  <a:pt x="65919" y="95132"/>
                </a:lnTo>
                <a:lnTo>
                  <a:pt x="62202" y="99893"/>
                </a:lnTo>
                <a:lnTo>
                  <a:pt x="58137" y="104654"/>
                </a:lnTo>
                <a:lnTo>
                  <a:pt x="55427" y="108622"/>
                </a:lnTo>
                <a:lnTo>
                  <a:pt x="53620" y="112061"/>
                </a:lnTo>
                <a:lnTo>
                  <a:pt x="52416" y="115147"/>
                </a:lnTo>
                <a:lnTo>
                  <a:pt x="50819" y="117998"/>
                </a:lnTo>
                <a:lnTo>
                  <a:pt x="48960" y="120693"/>
                </a:lnTo>
                <a:lnTo>
                  <a:pt x="46928" y="123283"/>
                </a:lnTo>
                <a:lnTo>
                  <a:pt x="44779" y="125804"/>
                </a:lnTo>
                <a:lnTo>
                  <a:pt x="42553" y="128278"/>
                </a:lnTo>
                <a:lnTo>
                  <a:pt x="40275" y="130721"/>
                </a:lnTo>
                <a:lnTo>
                  <a:pt x="38756" y="133143"/>
                </a:lnTo>
                <a:lnTo>
                  <a:pt x="37069" y="137952"/>
                </a:lnTo>
                <a:lnTo>
                  <a:pt x="36319" y="142735"/>
                </a:lnTo>
                <a:lnTo>
                  <a:pt x="35754" y="149476"/>
                </a:lnTo>
                <a:lnTo>
                  <a:pt x="35729" y="153563"/>
                </a:lnTo>
                <a:lnTo>
                  <a:pt x="36520" y="154722"/>
                </a:lnTo>
                <a:lnTo>
                  <a:pt x="37840" y="155494"/>
                </a:lnTo>
                <a:lnTo>
                  <a:pt x="41424" y="156352"/>
                </a:lnTo>
                <a:lnTo>
                  <a:pt x="45663" y="156733"/>
                </a:lnTo>
                <a:lnTo>
                  <a:pt x="50193" y="156903"/>
                </a:lnTo>
                <a:lnTo>
                  <a:pt x="59568" y="157012"/>
                </a:lnTo>
                <a:lnTo>
                  <a:pt x="83765" y="157036"/>
                </a:lnTo>
                <a:lnTo>
                  <a:pt x="87594" y="156243"/>
                </a:lnTo>
                <a:lnTo>
                  <a:pt x="90940" y="154921"/>
                </a:lnTo>
                <a:lnTo>
                  <a:pt x="93964" y="153246"/>
                </a:lnTo>
                <a:lnTo>
                  <a:pt x="98362" y="151335"/>
                </a:lnTo>
                <a:lnTo>
                  <a:pt x="103675" y="149267"/>
                </a:lnTo>
                <a:lnTo>
                  <a:pt x="109598" y="147095"/>
                </a:lnTo>
                <a:lnTo>
                  <a:pt x="115134" y="144854"/>
                </a:lnTo>
                <a:lnTo>
                  <a:pt x="120412" y="142565"/>
                </a:lnTo>
                <a:lnTo>
                  <a:pt x="130511" y="137906"/>
                </a:lnTo>
                <a:lnTo>
                  <a:pt x="140290" y="133189"/>
                </a:lnTo>
                <a:lnTo>
                  <a:pt x="145121" y="131614"/>
                </a:lnTo>
                <a:lnTo>
                  <a:pt x="149928" y="130564"/>
                </a:lnTo>
                <a:lnTo>
                  <a:pt x="164307" y="12846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2" name="SMARTPenAnnotation105"/>
          <p:cNvSpPr/>
          <p:nvPr/>
        </p:nvSpPr>
        <p:spPr>
          <a:xfrm>
            <a:off x="5872191" y="3479130"/>
            <a:ext cx="148543" cy="114140"/>
          </a:xfrm>
          <a:custGeom>
            <a:avLst/>
            <a:gdLst/>
            <a:ahLst/>
            <a:cxnLst/>
            <a:rect l="0" t="0" r="0" b="0"/>
            <a:pathLst>
              <a:path w="148543" h="114140">
                <a:moveTo>
                  <a:pt x="28546" y="14163"/>
                </a:moveTo>
                <a:lnTo>
                  <a:pt x="28546" y="7314"/>
                </a:lnTo>
                <a:lnTo>
                  <a:pt x="26429" y="9267"/>
                </a:lnTo>
                <a:lnTo>
                  <a:pt x="11546" y="24022"/>
                </a:lnTo>
                <a:lnTo>
                  <a:pt x="10069" y="27086"/>
                </a:lnTo>
                <a:lnTo>
                  <a:pt x="9084" y="30716"/>
                </a:lnTo>
                <a:lnTo>
                  <a:pt x="8428" y="34723"/>
                </a:lnTo>
                <a:lnTo>
                  <a:pt x="7196" y="38189"/>
                </a:lnTo>
                <a:lnTo>
                  <a:pt x="5582" y="41293"/>
                </a:lnTo>
                <a:lnTo>
                  <a:pt x="3711" y="44156"/>
                </a:lnTo>
                <a:lnTo>
                  <a:pt x="2465" y="47652"/>
                </a:lnTo>
                <a:lnTo>
                  <a:pt x="1634" y="51571"/>
                </a:lnTo>
                <a:lnTo>
                  <a:pt x="1079" y="55770"/>
                </a:lnTo>
                <a:lnTo>
                  <a:pt x="710" y="60157"/>
                </a:lnTo>
                <a:lnTo>
                  <a:pt x="464" y="64670"/>
                </a:lnTo>
                <a:lnTo>
                  <a:pt x="117" y="76489"/>
                </a:lnTo>
                <a:lnTo>
                  <a:pt x="0" y="87593"/>
                </a:lnTo>
                <a:lnTo>
                  <a:pt x="784" y="90104"/>
                </a:lnTo>
                <a:lnTo>
                  <a:pt x="2100" y="92572"/>
                </a:lnTo>
                <a:lnTo>
                  <a:pt x="3772" y="95011"/>
                </a:lnTo>
                <a:lnTo>
                  <a:pt x="5680" y="97430"/>
                </a:lnTo>
                <a:lnTo>
                  <a:pt x="7746" y="99837"/>
                </a:lnTo>
                <a:lnTo>
                  <a:pt x="9917" y="102235"/>
                </a:lnTo>
                <a:lnTo>
                  <a:pt x="14446" y="107017"/>
                </a:lnTo>
                <a:lnTo>
                  <a:pt x="16764" y="109403"/>
                </a:lnTo>
                <a:lnTo>
                  <a:pt x="19104" y="110994"/>
                </a:lnTo>
                <a:lnTo>
                  <a:pt x="21458" y="112055"/>
                </a:lnTo>
                <a:lnTo>
                  <a:pt x="23820" y="112762"/>
                </a:lnTo>
                <a:lnTo>
                  <a:pt x="26189" y="113233"/>
                </a:lnTo>
                <a:lnTo>
                  <a:pt x="28563" y="113547"/>
                </a:lnTo>
                <a:lnTo>
                  <a:pt x="30938" y="113757"/>
                </a:lnTo>
                <a:lnTo>
                  <a:pt x="34110" y="113896"/>
                </a:lnTo>
                <a:lnTo>
                  <a:pt x="45364" y="114093"/>
                </a:lnTo>
                <a:lnTo>
                  <a:pt x="51366" y="114139"/>
                </a:lnTo>
                <a:lnTo>
                  <a:pt x="54872" y="113358"/>
                </a:lnTo>
                <a:lnTo>
                  <a:pt x="58797" y="112043"/>
                </a:lnTo>
                <a:lnTo>
                  <a:pt x="63001" y="110372"/>
                </a:lnTo>
                <a:lnTo>
                  <a:pt x="67391" y="108465"/>
                </a:lnTo>
                <a:lnTo>
                  <a:pt x="76502" y="104230"/>
                </a:lnTo>
                <a:lnTo>
                  <a:pt x="90557" y="97382"/>
                </a:lnTo>
                <a:lnTo>
                  <a:pt x="95287" y="94249"/>
                </a:lnTo>
                <a:lnTo>
                  <a:pt x="100027" y="90573"/>
                </a:lnTo>
                <a:lnTo>
                  <a:pt x="104775" y="86534"/>
                </a:lnTo>
                <a:lnTo>
                  <a:pt x="109528" y="82254"/>
                </a:lnTo>
                <a:lnTo>
                  <a:pt x="119042" y="73265"/>
                </a:lnTo>
                <a:lnTo>
                  <a:pt x="123008" y="68646"/>
                </a:lnTo>
                <a:lnTo>
                  <a:pt x="126446" y="63979"/>
                </a:lnTo>
                <a:lnTo>
                  <a:pt x="129531" y="59280"/>
                </a:lnTo>
                <a:lnTo>
                  <a:pt x="132382" y="55354"/>
                </a:lnTo>
                <a:lnTo>
                  <a:pt x="135077" y="51942"/>
                </a:lnTo>
                <a:lnTo>
                  <a:pt x="137666" y="48874"/>
                </a:lnTo>
                <a:lnTo>
                  <a:pt x="140187" y="45242"/>
                </a:lnTo>
                <a:lnTo>
                  <a:pt x="142661" y="41232"/>
                </a:lnTo>
                <a:lnTo>
                  <a:pt x="145104" y="36972"/>
                </a:lnTo>
                <a:lnTo>
                  <a:pt x="146732" y="33338"/>
                </a:lnTo>
                <a:lnTo>
                  <a:pt x="147819" y="30121"/>
                </a:lnTo>
                <a:lnTo>
                  <a:pt x="148542" y="27183"/>
                </a:lnTo>
                <a:lnTo>
                  <a:pt x="148231" y="24431"/>
                </a:lnTo>
                <a:lnTo>
                  <a:pt x="147230" y="21802"/>
                </a:lnTo>
                <a:lnTo>
                  <a:pt x="145769" y="19256"/>
                </a:lnTo>
                <a:lnTo>
                  <a:pt x="144001" y="16765"/>
                </a:lnTo>
                <a:lnTo>
                  <a:pt x="142029" y="14310"/>
                </a:lnTo>
                <a:lnTo>
                  <a:pt x="139919" y="11880"/>
                </a:lnTo>
                <a:lnTo>
                  <a:pt x="137720" y="9466"/>
                </a:lnTo>
                <a:lnTo>
                  <a:pt x="133159" y="4667"/>
                </a:lnTo>
                <a:lnTo>
                  <a:pt x="129245" y="3070"/>
                </a:lnTo>
                <a:lnTo>
                  <a:pt x="124254" y="2005"/>
                </a:lnTo>
                <a:lnTo>
                  <a:pt x="118545" y="1296"/>
                </a:lnTo>
                <a:lnTo>
                  <a:pt x="113151" y="822"/>
                </a:lnTo>
                <a:lnTo>
                  <a:pt x="107968" y="507"/>
                </a:lnTo>
                <a:lnTo>
                  <a:pt x="97976" y="156"/>
                </a:lnTo>
                <a:lnTo>
                  <a:pt x="88243" y="0"/>
                </a:lnTo>
                <a:lnTo>
                  <a:pt x="82632" y="752"/>
                </a:lnTo>
                <a:lnTo>
                  <a:pt x="76509" y="2048"/>
                </a:lnTo>
                <a:lnTo>
                  <a:pt x="70047" y="3705"/>
                </a:lnTo>
                <a:lnTo>
                  <a:pt x="64150" y="5604"/>
                </a:lnTo>
                <a:lnTo>
                  <a:pt x="58632" y="7663"/>
                </a:lnTo>
                <a:lnTo>
                  <a:pt x="53367" y="9830"/>
                </a:lnTo>
                <a:lnTo>
                  <a:pt x="48268" y="11274"/>
                </a:lnTo>
                <a:lnTo>
                  <a:pt x="43281" y="12237"/>
                </a:lnTo>
                <a:lnTo>
                  <a:pt x="38369" y="12879"/>
                </a:lnTo>
                <a:lnTo>
                  <a:pt x="34301" y="14101"/>
                </a:lnTo>
                <a:lnTo>
                  <a:pt x="30795" y="15709"/>
                </a:lnTo>
                <a:lnTo>
                  <a:pt x="21402" y="2130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3" name="SMARTPenAnnotation106"/>
          <p:cNvSpPr/>
          <p:nvPr/>
        </p:nvSpPr>
        <p:spPr>
          <a:xfrm>
            <a:off x="5536431" y="3743325"/>
            <a:ext cx="49982" cy="164307"/>
          </a:xfrm>
          <a:custGeom>
            <a:avLst/>
            <a:gdLst/>
            <a:ahLst/>
            <a:cxnLst/>
            <a:rect l="0" t="0" r="0" b="0"/>
            <a:pathLst>
              <a:path w="49982" h="164307">
                <a:moveTo>
                  <a:pt x="7119" y="0"/>
                </a:moveTo>
                <a:lnTo>
                  <a:pt x="269" y="0"/>
                </a:lnTo>
                <a:lnTo>
                  <a:pt x="62" y="3792"/>
                </a:lnTo>
                <a:lnTo>
                  <a:pt x="0" y="9942"/>
                </a:lnTo>
                <a:lnTo>
                  <a:pt x="786" y="12184"/>
                </a:lnTo>
                <a:lnTo>
                  <a:pt x="2103" y="14473"/>
                </a:lnTo>
                <a:lnTo>
                  <a:pt x="3775" y="16792"/>
                </a:lnTo>
                <a:lnTo>
                  <a:pt x="5683" y="19925"/>
                </a:lnTo>
                <a:lnTo>
                  <a:pt x="7749" y="23603"/>
                </a:lnTo>
                <a:lnTo>
                  <a:pt x="9920" y="27641"/>
                </a:lnTo>
                <a:lnTo>
                  <a:pt x="11367" y="31921"/>
                </a:lnTo>
                <a:lnTo>
                  <a:pt x="12333" y="36362"/>
                </a:lnTo>
                <a:lnTo>
                  <a:pt x="12976" y="40909"/>
                </a:lnTo>
                <a:lnTo>
                  <a:pt x="14199" y="45529"/>
                </a:lnTo>
                <a:lnTo>
                  <a:pt x="15807" y="50196"/>
                </a:lnTo>
                <a:lnTo>
                  <a:pt x="17674" y="54895"/>
                </a:lnTo>
                <a:lnTo>
                  <a:pt x="18918" y="59616"/>
                </a:lnTo>
                <a:lnTo>
                  <a:pt x="19747" y="64350"/>
                </a:lnTo>
                <a:lnTo>
                  <a:pt x="20300" y="69093"/>
                </a:lnTo>
                <a:lnTo>
                  <a:pt x="21463" y="74638"/>
                </a:lnTo>
                <a:lnTo>
                  <a:pt x="23031" y="80714"/>
                </a:lnTo>
                <a:lnTo>
                  <a:pt x="24871" y="87147"/>
                </a:lnTo>
                <a:lnTo>
                  <a:pt x="26891" y="93023"/>
                </a:lnTo>
                <a:lnTo>
                  <a:pt x="29032" y="98527"/>
                </a:lnTo>
                <a:lnTo>
                  <a:pt x="31252" y="103785"/>
                </a:lnTo>
                <a:lnTo>
                  <a:pt x="32732" y="108877"/>
                </a:lnTo>
                <a:lnTo>
                  <a:pt x="33720" y="113860"/>
                </a:lnTo>
                <a:lnTo>
                  <a:pt x="34378" y="118769"/>
                </a:lnTo>
                <a:lnTo>
                  <a:pt x="35610" y="122835"/>
                </a:lnTo>
                <a:lnTo>
                  <a:pt x="37225" y="126340"/>
                </a:lnTo>
                <a:lnTo>
                  <a:pt x="39096" y="129470"/>
                </a:lnTo>
                <a:lnTo>
                  <a:pt x="40343" y="133145"/>
                </a:lnTo>
                <a:lnTo>
                  <a:pt x="41175" y="137182"/>
                </a:lnTo>
                <a:lnTo>
                  <a:pt x="41729" y="141461"/>
                </a:lnTo>
                <a:lnTo>
                  <a:pt x="42098" y="145107"/>
                </a:lnTo>
                <a:lnTo>
                  <a:pt x="42345" y="148331"/>
                </a:lnTo>
                <a:lnTo>
                  <a:pt x="42509" y="151275"/>
                </a:lnTo>
                <a:lnTo>
                  <a:pt x="43412" y="154031"/>
                </a:lnTo>
                <a:lnTo>
                  <a:pt x="44808" y="156662"/>
                </a:lnTo>
                <a:lnTo>
                  <a:pt x="49981" y="1643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4" name="SMARTPenAnnotation107"/>
          <p:cNvSpPr/>
          <p:nvPr/>
        </p:nvSpPr>
        <p:spPr>
          <a:xfrm>
            <a:off x="5622131" y="3707739"/>
            <a:ext cx="192882" cy="185597"/>
          </a:xfrm>
          <a:custGeom>
            <a:avLst/>
            <a:gdLst/>
            <a:ahLst/>
            <a:cxnLst/>
            <a:rect l="0" t="0" r="0" b="0"/>
            <a:pathLst>
              <a:path w="192882" h="185597">
                <a:moveTo>
                  <a:pt x="0" y="78448"/>
                </a:moveTo>
                <a:lnTo>
                  <a:pt x="6151" y="72297"/>
                </a:lnTo>
                <a:lnTo>
                  <a:pt x="6702" y="69629"/>
                </a:lnTo>
                <a:lnTo>
                  <a:pt x="6849" y="67806"/>
                </a:lnTo>
                <a:lnTo>
                  <a:pt x="7741" y="65797"/>
                </a:lnTo>
                <a:lnTo>
                  <a:pt x="10849" y="61448"/>
                </a:lnTo>
                <a:lnTo>
                  <a:pt x="14876" y="56870"/>
                </a:lnTo>
                <a:lnTo>
                  <a:pt x="17061" y="54537"/>
                </a:lnTo>
                <a:lnTo>
                  <a:pt x="20105" y="52189"/>
                </a:lnTo>
                <a:lnTo>
                  <a:pt x="23722" y="49830"/>
                </a:lnTo>
                <a:lnTo>
                  <a:pt x="27721" y="47463"/>
                </a:lnTo>
                <a:lnTo>
                  <a:pt x="31975" y="44298"/>
                </a:lnTo>
                <a:lnTo>
                  <a:pt x="36398" y="40600"/>
                </a:lnTo>
                <a:lnTo>
                  <a:pt x="40934" y="36547"/>
                </a:lnTo>
                <a:lnTo>
                  <a:pt x="50208" y="27811"/>
                </a:lnTo>
                <a:lnTo>
                  <a:pt x="54903" y="23259"/>
                </a:lnTo>
                <a:lnTo>
                  <a:pt x="59620" y="19430"/>
                </a:lnTo>
                <a:lnTo>
                  <a:pt x="64353" y="16084"/>
                </a:lnTo>
                <a:lnTo>
                  <a:pt x="69096" y="13059"/>
                </a:lnTo>
                <a:lnTo>
                  <a:pt x="73845" y="10249"/>
                </a:lnTo>
                <a:lnTo>
                  <a:pt x="78599" y="7582"/>
                </a:lnTo>
                <a:lnTo>
                  <a:pt x="83356" y="5011"/>
                </a:lnTo>
                <a:lnTo>
                  <a:pt x="88908" y="3296"/>
                </a:lnTo>
                <a:lnTo>
                  <a:pt x="94990" y="2153"/>
                </a:lnTo>
                <a:lnTo>
                  <a:pt x="101427" y="1391"/>
                </a:lnTo>
                <a:lnTo>
                  <a:pt x="107306" y="883"/>
                </a:lnTo>
                <a:lnTo>
                  <a:pt x="112812" y="544"/>
                </a:lnTo>
                <a:lnTo>
                  <a:pt x="125471" y="0"/>
                </a:lnTo>
                <a:lnTo>
                  <a:pt x="127304" y="750"/>
                </a:lnTo>
                <a:lnTo>
                  <a:pt x="131456" y="3699"/>
                </a:lnTo>
                <a:lnTo>
                  <a:pt x="135948" y="7655"/>
                </a:lnTo>
                <a:lnTo>
                  <a:pt x="140590" y="12060"/>
                </a:lnTo>
                <a:lnTo>
                  <a:pt x="145299" y="16663"/>
                </a:lnTo>
                <a:lnTo>
                  <a:pt x="146872" y="19795"/>
                </a:lnTo>
                <a:lnTo>
                  <a:pt x="147921" y="23471"/>
                </a:lnTo>
                <a:lnTo>
                  <a:pt x="148620" y="27509"/>
                </a:lnTo>
                <a:lnTo>
                  <a:pt x="148293" y="30995"/>
                </a:lnTo>
                <a:lnTo>
                  <a:pt x="147280" y="34113"/>
                </a:lnTo>
                <a:lnTo>
                  <a:pt x="145812" y="36985"/>
                </a:lnTo>
                <a:lnTo>
                  <a:pt x="144039" y="41281"/>
                </a:lnTo>
                <a:lnTo>
                  <a:pt x="142063" y="46526"/>
                </a:lnTo>
                <a:lnTo>
                  <a:pt x="139952" y="52405"/>
                </a:lnTo>
                <a:lnTo>
                  <a:pt x="137752" y="57910"/>
                </a:lnTo>
                <a:lnTo>
                  <a:pt x="135491" y="63169"/>
                </a:lnTo>
                <a:lnTo>
                  <a:pt x="133189" y="68262"/>
                </a:lnTo>
                <a:lnTo>
                  <a:pt x="130068" y="74039"/>
                </a:lnTo>
                <a:lnTo>
                  <a:pt x="126399" y="80271"/>
                </a:lnTo>
                <a:lnTo>
                  <a:pt x="122366" y="86807"/>
                </a:lnTo>
                <a:lnTo>
                  <a:pt x="118884" y="92752"/>
                </a:lnTo>
                <a:lnTo>
                  <a:pt x="112898" y="103591"/>
                </a:lnTo>
                <a:lnTo>
                  <a:pt x="105065" y="118618"/>
                </a:lnTo>
                <a:lnTo>
                  <a:pt x="90513" y="147477"/>
                </a:lnTo>
                <a:lnTo>
                  <a:pt x="88123" y="151455"/>
                </a:lnTo>
                <a:lnTo>
                  <a:pt x="85736" y="154901"/>
                </a:lnTo>
                <a:lnTo>
                  <a:pt x="83351" y="157991"/>
                </a:lnTo>
                <a:lnTo>
                  <a:pt x="78584" y="163542"/>
                </a:lnTo>
                <a:lnTo>
                  <a:pt x="76202" y="166134"/>
                </a:lnTo>
                <a:lnTo>
                  <a:pt x="74614" y="168655"/>
                </a:lnTo>
                <a:lnTo>
                  <a:pt x="72849" y="173574"/>
                </a:lnTo>
                <a:lnTo>
                  <a:pt x="71856" y="177013"/>
                </a:lnTo>
                <a:lnTo>
                  <a:pt x="72510" y="178289"/>
                </a:lnTo>
                <a:lnTo>
                  <a:pt x="77147" y="183924"/>
                </a:lnTo>
                <a:lnTo>
                  <a:pt x="77625" y="184484"/>
                </a:lnTo>
                <a:lnTo>
                  <a:pt x="78737" y="184857"/>
                </a:lnTo>
                <a:lnTo>
                  <a:pt x="84648" y="185506"/>
                </a:lnTo>
                <a:lnTo>
                  <a:pt x="89198" y="185575"/>
                </a:lnTo>
                <a:lnTo>
                  <a:pt x="99366" y="185596"/>
                </a:lnTo>
                <a:lnTo>
                  <a:pt x="102756" y="184805"/>
                </a:lnTo>
                <a:lnTo>
                  <a:pt x="108640" y="181810"/>
                </a:lnTo>
                <a:lnTo>
                  <a:pt x="112115" y="179899"/>
                </a:lnTo>
                <a:lnTo>
                  <a:pt x="120208" y="175660"/>
                </a:lnTo>
                <a:lnTo>
                  <a:pt x="123795" y="173419"/>
                </a:lnTo>
                <a:lnTo>
                  <a:pt x="126980" y="171131"/>
                </a:lnTo>
                <a:lnTo>
                  <a:pt x="129896" y="168811"/>
                </a:lnTo>
                <a:lnTo>
                  <a:pt x="134223" y="166472"/>
                </a:lnTo>
                <a:lnTo>
                  <a:pt x="139488" y="164118"/>
                </a:lnTo>
                <a:lnTo>
                  <a:pt x="145380" y="161755"/>
                </a:lnTo>
                <a:lnTo>
                  <a:pt x="150894" y="158592"/>
                </a:lnTo>
                <a:lnTo>
                  <a:pt x="156159" y="154896"/>
                </a:lnTo>
                <a:lnTo>
                  <a:pt x="161256" y="150845"/>
                </a:lnTo>
                <a:lnTo>
                  <a:pt x="165447" y="147350"/>
                </a:lnTo>
                <a:lnTo>
                  <a:pt x="169036" y="144227"/>
                </a:lnTo>
                <a:lnTo>
                  <a:pt x="172222" y="141350"/>
                </a:lnTo>
                <a:lnTo>
                  <a:pt x="175933" y="138639"/>
                </a:lnTo>
                <a:lnTo>
                  <a:pt x="179995" y="136038"/>
                </a:lnTo>
                <a:lnTo>
                  <a:pt x="192881" y="12845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5" name="SMARTPenAnnotation108"/>
          <p:cNvSpPr/>
          <p:nvPr/>
        </p:nvSpPr>
        <p:spPr>
          <a:xfrm>
            <a:off x="5886478" y="3686175"/>
            <a:ext cx="114228" cy="149982"/>
          </a:xfrm>
          <a:custGeom>
            <a:avLst/>
            <a:gdLst/>
            <a:ahLst/>
            <a:cxnLst/>
            <a:rect l="0" t="0" r="0" b="0"/>
            <a:pathLst>
              <a:path w="114228" h="149982">
                <a:moveTo>
                  <a:pt x="28547" y="21431"/>
                </a:moveTo>
                <a:lnTo>
                  <a:pt x="21697" y="21431"/>
                </a:lnTo>
                <a:lnTo>
                  <a:pt x="19417" y="23548"/>
                </a:lnTo>
                <a:lnTo>
                  <a:pt x="17698" y="25223"/>
                </a:lnTo>
                <a:lnTo>
                  <a:pt x="16551" y="27928"/>
                </a:lnTo>
                <a:lnTo>
                  <a:pt x="15787" y="31319"/>
                </a:lnTo>
                <a:lnTo>
                  <a:pt x="15278" y="35166"/>
                </a:lnTo>
                <a:lnTo>
                  <a:pt x="14144" y="38525"/>
                </a:lnTo>
                <a:lnTo>
                  <a:pt x="12595" y="41558"/>
                </a:lnTo>
                <a:lnTo>
                  <a:pt x="10769" y="44374"/>
                </a:lnTo>
                <a:lnTo>
                  <a:pt x="9551" y="47839"/>
                </a:lnTo>
                <a:lnTo>
                  <a:pt x="8739" y="51736"/>
                </a:lnTo>
                <a:lnTo>
                  <a:pt x="8197" y="55922"/>
                </a:lnTo>
                <a:lnTo>
                  <a:pt x="7043" y="60300"/>
                </a:lnTo>
                <a:lnTo>
                  <a:pt x="5480" y="64806"/>
                </a:lnTo>
                <a:lnTo>
                  <a:pt x="3644" y="69398"/>
                </a:lnTo>
                <a:lnTo>
                  <a:pt x="2420" y="74046"/>
                </a:lnTo>
                <a:lnTo>
                  <a:pt x="1604" y="78733"/>
                </a:lnTo>
                <a:lnTo>
                  <a:pt x="1060" y="83444"/>
                </a:lnTo>
                <a:lnTo>
                  <a:pt x="697" y="88173"/>
                </a:lnTo>
                <a:lnTo>
                  <a:pt x="455" y="92913"/>
                </a:lnTo>
                <a:lnTo>
                  <a:pt x="187" y="102413"/>
                </a:lnTo>
                <a:lnTo>
                  <a:pt x="0" y="122416"/>
                </a:lnTo>
                <a:lnTo>
                  <a:pt x="784" y="125267"/>
                </a:lnTo>
                <a:lnTo>
                  <a:pt x="2101" y="127961"/>
                </a:lnTo>
                <a:lnTo>
                  <a:pt x="3772" y="130551"/>
                </a:lnTo>
                <a:lnTo>
                  <a:pt x="4887" y="133072"/>
                </a:lnTo>
                <a:lnTo>
                  <a:pt x="5630" y="135545"/>
                </a:lnTo>
                <a:lnTo>
                  <a:pt x="6125" y="137988"/>
                </a:lnTo>
                <a:lnTo>
                  <a:pt x="7249" y="140411"/>
                </a:lnTo>
                <a:lnTo>
                  <a:pt x="8792" y="142819"/>
                </a:lnTo>
                <a:lnTo>
                  <a:pt x="10614" y="145219"/>
                </a:lnTo>
                <a:lnTo>
                  <a:pt x="12623" y="146819"/>
                </a:lnTo>
                <a:lnTo>
                  <a:pt x="14756" y="147885"/>
                </a:lnTo>
                <a:lnTo>
                  <a:pt x="16972" y="148596"/>
                </a:lnTo>
                <a:lnTo>
                  <a:pt x="20036" y="149070"/>
                </a:lnTo>
                <a:lnTo>
                  <a:pt x="23667" y="149387"/>
                </a:lnTo>
                <a:lnTo>
                  <a:pt x="31141" y="149738"/>
                </a:lnTo>
                <a:lnTo>
                  <a:pt x="37107" y="149893"/>
                </a:lnTo>
                <a:lnTo>
                  <a:pt x="44930" y="149981"/>
                </a:lnTo>
                <a:lnTo>
                  <a:pt x="47406" y="149200"/>
                </a:lnTo>
                <a:lnTo>
                  <a:pt x="49851" y="147885"/>
                </a:lnTo>
                <a:lnTo>
                  <a:pt x="52275" y="146215"/>
                </a:lnTo>
                <a:lnTo>
                  <a:pt x="55478" y="144308"/>
                </a:lnTo>
                <a:lnTo>
                  <a:pt x="59201" y="142243"/>
                </a:lnTo>
                <a:lnTo>
                  <a:pt x="63270" y="140072"/>
                </a:lnTo>
                <a:lnTo>
                  <a:pt x="66777" y="137831"/>
                </a:lnTo>
                <a:lnTo>
                  <a:pt x="69909" y="135544"/>
                </a:lnTo>
                <a:lnTo>
                  <a:pt x="72790" y="133225"/>
                </a:lnTo>
                <a:lnTo>
                  <a:pt x="75504" y="130091"/>
                </a:lnTo>
                <a:lnTo>
                  <a:pt x="78108" y="126415"/>
                </a:lnTo>
                <a:lnTo>
                  <a:pt x="80638" y="122377"/>
                </a:lnTo>
                <a:lnTo>
                  <a:pt x="83118" y="118890"/>
                </a:lnTo>
                <a:lnTo>
                  <a:pt x="85565" y="115773"/>
                </a:lnTo>
                <a:lnTo>
                  <a:pt x="87990" y="112900"/>
                </a:lnTo>
                <a:lnTo>
                  <a:pt x="91194" y="109398"/>
                </a:lnTo>
                <a:lnTo>
                  <a:pt x="98988" y="101274"/>
                </a:lnTo>
                <a:lnTo>
                  <a:pt x="102495" y="96884"/>
                </a:lnTo>
                <a:lnTo>
                  <a:pt x="105627" y="92370"/>
                </a:lnTo>
                <a:lnTo>
                  <a:pt x="108508" y="87774"/>
                </a:lnTo>
                <a:lnTo>
                  <a:pt x="110429" y="82328"/>
                </a:lnTo>
                <a:lnTo>
                  <a:pt x="111710" y="76317"/>
                </a:lnTo>
                <a:lnTo>
                  <a:pt x="112564" y="69927"/>
                </a:lnTo>
                <a:lnTo>
                  <a:pt x="113133" y="64081"/>
                </a:lnTo>
                <a:lnTo>
                  <a:pt x="113513" y="58595"/>
                </a:lnTo>
                <a:lnTo>
                  <a:pt x="113934" y="49061"/>
                </a:lnTo>
                <a:lnTo>
                  <a:pt x="114122" y="42178"/>
                </a:lnTo>
                <a:lnTo>
                  <a:pt x="114227" y="30047"/>
                </a:lnTo>
                <a:lnTo>
                  <a:pt x="113448" y="26382"/>
                </a:lnTo>
                <a:lnTo>
                  <a:pt x="112135" y="23144"/>
                </a:lnTo>
                <a:lnTo>
                  <a:pt x="110466" y="20192"/>
                </a:lnTo>
                <a:lnTo>
                  <a:pt x="107766" y="17430"/>
                </a:lnTo>
                <a:lnTo>
                  <a:pt x="104378" y="14795"/>
                </a:lnTo>
                <a:lnTo>
                  <a:pt x="100532" y="12244"/>
                </a:lnTo>
                <a:lnTo>
                  <a:pt x="97175" y="9750"/>
                </a:lnTo>
                <a:lnTo>
                  <a:pt x="94142" y="7294"/>
                </a:lnTo>
                <a:lnTo>
                  <a:pt x="91327" y="4862"/>
                </a:lnTo>
                <a:lnTo>
                  <a:pt x="88657" y="3241"/>
                </a:lnTo>
                <a:lnTo>
                  <a:pt x="86083" y="2161"/>
                </a:lnTo>
                <a:lnTo>
                  <a:pt x="83573" y="1440"/>
                </a:lnTo>
                <a:lnTo>
                  <a:pt x="80312" y="960"/>
                </a:lnTo>
                <a:lnTo>
                  <a:pt x="76551" y="640"/>
                </a:lnTo>
                <a:lnTo>
                  <a:pt x="72455" y="426"/>
                </a:lnTo>
                <a:lnTo>
                  <a:pt x="63672" y="189"/>
                </a:lnTo>
                <a:lnTo>
                  <a:pt x="4283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6" name="SMARTPenAnnotation109"/>
          <p:cNvSpPr/>
          <p:nvPr/>
        </p:nvSpPr>
        <p:spPr>
          <a:xfrm>
            <a:off x="5572125" y="3979068"/>
            <a:ext cx="21432" cy="207170"/>
          </a:xfrm>
          <a:custGeom>
            <a:avLst/>
            <a:gdLst/>
            <a:ahLst/>
            <a:cxnLst/>
            <a:rect l="0" t="0" r="0" b="0"/>
            <a:pathLst>
              <a:path w="21432" h="207170">
                <a:moveTo>
                  <a:pt x="0" y="0"/>
                </a:moveTo>
                <a:lnTo>
                  <a:pt x="0" y="86094"/>
                </a:lnTo>
                <a:lnTo>
                  <a:pt x="794" y="93115"/>
                </a:lnTo>
                <a:lnTo>
                  <a:pt x="2116" y="100177"/>
                </a:lnTo>
                <a:lnTo>
                  <a:pt x="3792" y="107266"/>
                </a:lnTo>
                <a:lnTo>
                  <a:pt x="4909" y="113579"/>
                </a:lnTo>
                <a:lnTo>
                  <a:pt x="5654" y="119376"/>
                </a:lnTo>
                <a:lnTo>
                  <a:pt x="6150" y="124828"/>
                </a:lnTo>
                <a:lnTo>
                  <a:pt x="6481" y="130844"/>
                </a:lnTo>
                <a:lnTo>
                  <a:pt x="6849" y="143878"/>
                </a:lnTo>
                <a:lnTo>
                  <a:pt x="7056" y="160811"/>
                </a:lnTo>
                <a:lnTo>
                  <a:pt x="7879" y="165945"/>
                </a:lnTo>
                <a:lnTo>
                  <a:pt x="9221" y="170955"/>
                </a:lnTo>
                <a:lnTo>
                  <a:pt x="10910" y="175883"/>
                </a:lnTo>
                <a:lnTo>
                  <a:pt x="12036" y="179961"/>
                </a:lnTo>
                <a:lnTo>
                  <a:pt x="12786" y="183474"/>
                </a:lnTo>
                <a:lnTo>
                  <a:pt x="13287" y="186610"/>
                </a:lnTo>
                <a:lnTo>
                  <a:pt x="14414" y="189494"/>
                </a:lnTo>
                <a:lnTo>
                  <a:pt x="15959" y="192211"/>
                </a:lnTo>
                <a:lnTo>
                  <a:pt x="17783" y="194815"/>
                </a:lnTo>
                <a:lnTo>
                  <a:pt x="18999" y="197346"/>
                </a:lnTo>
                <a:lnTo>
                  <a:pt x="19810" y="199827"/>
                </a:lnTo>
                <a:lnTo>
                  <a:pt x="21431" y="2071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7" name="SMARTPenAnnotation110"/>
          <p:cNvSpPr/>
          <p:nvPr/>
        </p:nvSpPr>
        <p:spPr>
          <a:xfrm>
            <a:off x="5650706" y="3973041"/>
            <a:ext cx="192882" cy="127384"/>
          </a:xfrm>
          <a:custGeom>
            <a:avLst/>
            <a:gdLst/>
            <a:ahLst/>
            <a:cxnLst/>
            <a:rect l="0" t="0" r="0" b="0"/>
            <a:pathLst>
              <a:path w="192882" h="127384">
                <a:moveTo>
                  <a:pt x="0" y="56034"/>
                </a:moveTo>
                <a:lnTo>
                  <a:pt x="3792" y="56034"/>
                </a:lnTo>
                <a:lnTo>
                  <a:pt x="4910" y="55240"/>
                </a:lnTo>
                <a:lnTo>
                  <a:pt x="5654" y="53917"/>
                </a:lnTo>
                <a:lnTo>
                  <a:pt x="6849" y="49883"/>
                </a:lnTo>
                <a:lnTo>
                  <a:pt x="9129" y="47215"/>
                </a:lnTo>
                <a:lnTo>
                  <a:pt x="12789" y="43383"/>
                </a:lnTo>
                <a:lnTo>
                  <a:pt x="38110" y="17925"/>
                </a:lnTo>
                <a:lnTo>
                  <a:pt x="41282" y="15546"/>
                </a:lnTo>
                <a:lnTo>
                  <a:pt x="44983" y="13167"/>
                </a:lnTo>
                <a:lnTo>
                  <a:pt x="49039" y="10787"/>
                </a:lnTo>
                <a:lnTo>
                  <a:pt x="52536" y="9201"/>
                </a:lnTo>
                <a:lnTo>
                  <a:pt x="58539" y="7437"/>
                </a:lnTo>
                <a:lnTo>
                  <a:pt x="63853" y="4537"/>
                </a:lnTo>
                <a:lnTo>
                  <a:pt x="66381" y="2653"/>
                </a:lnTo>
                <a:lnTo>
                  <a:pt x="71306" y="559"/>
                </a:lnTo>
                <a:lnTo>
                  <a:pt x="73732" y="0"/>
                </a:lnTo>
                <a:lnTo>
                  <a:pt x="76142" y="422"/>
                </a:lnTo>
                <a:lnTo>
                  <a:pt x="80936" y="3007"/>
                </a:lnTo>
                <a:lnTo>
                  <a:pt x="85714" y="4685"/>
                </a:lnTo>
                <a:lnTo>
                  <a:pt x="88098" y="5132"/>
                </a:lnTo>
                <a:lnTo>
                  <a:pt x="92865" y="7746"/>
                </a:lnTo>
                <a:lnTo>
                  <a:pt x="95247" y="9555"/>
                </a:lnTo>
                <a:lnTo>
                  <a:pt x="96836" y="11554"/>
                </a:lnTo>
                <a:lnTo>
                  <a:pt x="97895" y="13680"/>
                </a:lnTo>
                <a:lnTo>
                  <a:pt x="98600" y="15892"/>
                </a:lnTo>
                <a:lnTo>
                  <a:pt x="99071" y="18954"/>
                </a:lnTo>
                <a:lnTo>
                  <a:pt x="99385" y="22582"/>
                </a:lnTo>
                <a:lnTo>
                  <a:pt x="99594" y="26589"/>
                </a:lnTo>
                <a:lnTo>
                  <a:pt x="99827" y="35274"/>
                </a:lnTo>
                <a:lnTo>
                  <a:pt x="99888" y="39813"/>
                </a:lnTo>
                <a:lnTo>
                  <a:pt x="99136" y="44426"/>
                </a:lnTo>
                <a:lnTo>
                  <a:pt x="97840" y="49089"/>
                </a:lnTo>
                <a:lnTo>
                  <a:pt x="96183" y="53785"/>
                </a:lnTo>
                <a:lnTo>
                  <a:pt x="94285" y="58503"/>
                </a:lnTo>
                <a:lnTo>
                  <a:pt x="92226" y="63237"/>
                </a:lnTo>
                <a:lnTo>
                  <a:pt x="90058" y="67979"/>
                </a:lnTo>
                <a:lnTo>
                  <a:pt x="87820" y="71935"/>
                </a:lnTo>
                <a:lnTo>
                  <a:pt x="85534" y="75366"/>
                </a:lnTo>
                <a:lnTo>
                  <a:pt x="83216" y="78447"/>
                </a:lnTo>
                <a:lnTo>
                  <a:pt x="80877" y="81294"/>
                </a:lnTo>
                <a:lnTo>
                  <a:pt x="78525" y="83987"/>
                </a:lnTo>
                <a:lnTo>
                  <a:pt x="76162" y="86575"/>
                </a:lnTo>
                <a:lnTo>
                  <a:pt x="74587" y="89888"/>
                </a:lnTo>
                <a:lnTo>
                  <a:pt x="73537" y="93685"/>
                </a:lnTo>
                <a:lnTo>
                  <a:pt x="72837" y="97803"/>
                </a:lnTo>
                <a:lnTo>
                  <a:pt x="71577" y="101342"/>
                </a:lnTo>
                <a:lnTo>
                  <a:pt x="69943" y="104496"/>
                </a:lnTo>
                <a:lnTo>
                  <a:pt x="68060" y="107392"/>
                </a:lnTo>
                <a:lnTo>
                  <a:pt x="66010" y="109322"/>
                </a:lnTo>
                <a:lnTo>
                  <a:pt x="63851" y="110609"/>
                </a:lnTo>
                <a:lnTo>
                  <a:pt x="61617" y="111467"/>
                </a:lnTo>
                <a:lnTo>
                  <a:pt x="60128" y="112834"/>
                </a:lnTo>
                <a:lnTo>
                  <a:pt x="59135" y="114537"/>
                </a:lnTo>
                <a:lnTo>
                  <a:pt x="57184" y="120227"/>
                </a:lnTo>
                <a:lnTo>
                  <a:pt x="57160" y="124090"/>
                </a:lnTo>
                <a:lnTo>
                  <a:pt x="57950" y="125217"/>
                </a:lnTo>
                <a:lnTo>
                  <a:pt x="59271" y="125968"/>
                </a:lnTo>
                <a:lnTo>
                  <a:pt x="62855" y="126803"/>
                </a:lnTo>
                <a:lnTo>
                  <a:pt x="68542" y="127273"/>
                </a:lnTo>
                <a:lnTo>
                  <a:pt x="70150" y="127383"/>
                </a:lnTo>
                <a:lnTo>
                  <a:pt x="72982" y="125315"/>
                </a:lnTo>
                <a:lnTo>
                  <a:pt x="74849" y="123653"/>
                </a:lnTo>
                <a:lnTo>
                  <a:pt x="77680" y="122545"/>
                </a:lnTo>
                <a:lnTo>
                  <a:pt x="81156" y="121805"/>
                </a:lnTo>
                <a:lnTo>
                  <a:pt x="85060" y="121312"/>
                </a:lnTo>
                <a:lnTo>
                  <a:pt x="88456" y="120190"/>
                </a:lnTo>
                <a:lnTo>
                  <a:pt x="94347" y="116827"/>
                </a:lnTo>
                <a:lnTo>
                  <a:pt x="97823" y="115612"/>
                </a:lnTo>
                <a:lnTo>
                  <a:pt x="101728" y="114803"/>
                </a:lnTo>
                <a:lnTo>
                  <a:pt x="105918" y="114263"/>
                </a:lnTo>
                <a:lnTo>
                  <a:pt x="110300" y="113109"/>
                </a:lnTo>
                <a:lnTo>
                  <a:pt x="114808" y="111547"/>
                </a:lnTo>
                <a:lnTo>
                  <a:pt x="119401" y="109711"/>
                </a:lnTo>
                <a:lnTo>
                  <a:pt x="124051" y="107694"/>
                </a:lnTo>
                <a:lnTo>
                  <a:pt x="133450" y="103335"/>
                </a:lnTo>
                <a:lnTo>
                  <a:pt x="161934" y="89343"/>
                </a:lnTo>
                <a:lnTo>
                  <a:pt x="176215" y="82219"/>
                </a:lnTo>
                <a:lnTo>
                  <a:pt x="180183" y="80634"/>
                </a:lnTo>
                <a:lnTo>
                  <a:pt x="183622" y="79578"/>
                </a:lnTo>
                <a:lnTo>
                  <a:pt x="192881" y="7746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8" name="SMARTPenAnnotation111"/>
          <p:cNvSpPr/>
          <p:nvPr/>
        </p:nvSpPr>
        <p:spPr>
          <a:xfrm>
            <a:off x="5893689" y="3950493"/>
            <a:ext cx="113872" cy="135606"/>
          </a:xfrm>
          <a:custGeom>
            <a:avLst/>
            <a:gdLst/>
            <a:ahLst/>
            <a:cxnLst/>
            <a:rect l="0" t="0" r="0" b="0"/>
            <a:pathLst>
              <a:path w="113872" h="135606">
                <a:moveTo>
                  <a:pt x="42767" y="7144"/>
                </a:moveTo>
                <a:lnTo>
                  <a:pt x="23347" y="7144"/>
                </a:lnTo>
                <a:lnTo>
                  <a:pt x="20113" y="9261"/>
                </a:lnTo>
                <a:lnTo>
                  <a:pt x="15361" y="13295"/>
                </a:lnTo>
                <a:lnTo>
                  <a:pt x="12595" y="15963"/>
                </a:lnTo>
                <a:lnTo>
                  <a:pt x="10746" y="17786"/>
                </a:lnTo>
                <a:lnTo>
                  <a:pt x="9513" y="20589"/>
                </a:lnTo>
                <a:lnTo>
                  <a:pt x="8692" y="24045"/>
                </a:lnTo>
                <a:lnTo>
                  <a:pt x="8144" y="27936"/>
                </a:lnTo>
                <a:lnTo>
                  <a:pt x="6985" y="31324"/>
                </a:lnTo>
                <a:lnTo>
                  <a:pt x="5419" y="34376"/>
                </a:lnTo>
                <a:lnTo>
                  <a:pt x="3580" y="37205"/>
                </a:lnTo>
                <a:lnTo>
                  <a:pt x="2355" y="40679"/>
                </a:lnTo>
                <a:lnTo>
                  <a:pt x="1538" y="44582"/>
                </a:lnTo>
                <a:lnTo>
                  <a:pt x="993" y="48771"/>
                </a:lnTo>
                <a:lnTo>
                  <a:pt x="631" y="53152"/>
                </a:lnTo>
                <a:lnTo>
                  <a:pt x="389" y="57660"/>
                </a:lnTo>
                <a:lnTo>
                  <a:pt x="120" y="66902"/>
                </a:lnTo>
                <a:lnTo>
                  <a:pt x="0" y="76301"/>
                </a:lnTo>
                <a:lnTo>
                  <a:pt x="762" y="81030"/>
                </a:lnTo>
                <a:lnTo>
                  <a:pt x="2063" y="85770"/>
                </a:lnTo>
                <a:lnTo>
                  <a:pt x="3725" y="90518"/>
                </a:lnTo>
                <a:lnTo>
                  <a:pt x="4833" y="95270"/>
                </a:lnTo>
                <a:lnTo>
                  <a:pt x="5571" y="100026"/>
                </a:lnTo>
                <a:lnTo>
                  <a:pt x="6064" y="104784"/>
                </a:lnTo>
                <a:lnTo>
                  <a:pt x="7185" y="108750"/>
                </a:lnTo>
                <a:lnTo>
                  <a:pt x="8727" y="112188"/>
                </a:lnTo>
                <a:lnTo>
                  <a:pt x="10549" y="115273"/>
                </a:lnTo>
                <a:lnTo>
                  <a:pt x="12557" y="118124"/>
                </a:lnTo>
                <a:lnTo>
                  <a:pt x="14689" y="120818"/>
                </a:lnTo>
                <a:lnTo>
                  <a:pt x="16905" y="123408"/>
                </a:lnTo>
                <a:lnTo>
                  <a:pt x="19176" y="125929"/>
                </a:lnTo>
                <a:lnTo>
                  <a:pt x="23815" y="130845"/>
                </a:lnTo>
                <a:lnTo>
                  <a:pt x="26163" y="132474"/>
                </a:lnTo>
                <a:lnTo>
                  <a:pt x="28523" y="133560"/>
                </a:lnTo>
                <a:lnTo>
                  <a:pt x="30890" y="134284"/>
                </a:lnTo>
                <a:lnTo>
                  <a:pt x="34055" y="134766"/>
                </a:lnTo>
                <a:lnTo>
                  <a:pt x="37752" y="135088"/>
                </a:lnTo>
                <a:lnTo>
                  <a:pt x="45301" y="135445"/>
                </a:lnTo>
                <a:lnTo>
                  <a:pt x="51302" y="135605"/>
                </a:lnTo>
                <a:lnTo>
                  <a:pt x="54013" y="134853"/>
                </a:lnTo>
                <a:lnTo>
                  <a:pt x="56614" y="133558"/>
                </a:lnTo>
                <a:lnTo>
                  <a:pt x="59142" y="131902"/>
                </a:lnTo>
                <a:lnTo>
                  <a:pt x="61621" y="130003"/>
                </a:lnTo>
                <a:lnTo>
                  <a:pt x="64068" y="127944"/>
                </a:lnTo>
                <a:lnTo>
                  <a:pt x="66492" y="125777"/>
                </a:lnTo>
                <a:lnTo>
                  <a:pt x="71303" y="121253"/>
                </a:lnTo>
                <a:lnTo>
                  <a:pt x="88152" y="104603"/>
                </a:lnTo>
                <a:lnTo>
                  <a:pt x="94159" y="98614"/>
                </a:lnTo>
                <a:lnTo>
                  <a:pt x="96872" y="95111"/>
                </a:lnTo>
                <a:lnTo>
                  <a:pt x="99475" y="91188"/>
                </a:lnTo>
                <a:lnTo>
                  <a:pt x="102003" y="86987"/>
                </a:lnTo>
                <a:lnTo>
                  <a:pt x="103689" y="82597"/>
                </a:lnTo>
                <a:lnTo>
                  <a:pt x="104813" y="78083"/>
                </a:lnTo>
                <a:lnTo>
                  <a:pt x="105562" y="73488"/>
                </a:lnTo>
                <a:lnTo>
                  <a:pt x="106855" y="68835"/>
                </a:lnTo>
                <a:lnTo>
                  <a:pt x="108511" y="64147"/>
                </a:lnTo>
                <a:lnTo>
                  <a:pt x="110409" y="59433"/>
                </a:lnTo>
                <a:lnTo>
                  <a:pt x="111674" y="54704"/>
                </a:lnTo>
                <a:lnTo>
                  <a:pt x="112517" y="49963"/>
                </a:lnTo>
                <a:lnTo>
                  <a:pt x="113080" y="45215"/>
                </a:lnTo>
                <a:lnTo>
                  <a:pt x="113455" y="41256"/>
                </a:lnTo>
                <a:lnTo>
                  <a:pt x="113705" y="37823"/>
                </a:lnTo>
                <a:lnTo>
                  <a:pt x="113871" y="34740"/>
                </a:lnTo>
                <a:lnTo>
                  <a:pt x="113188" y="31098"/>
                </a:lnTo>
                <a:lnTo>
                  <a:pt x="111940" y="27082"/>
                </a:lnTo>
                <a:lnTo>
                  <a:pt x="110313" y="22817"/>
                </a:lnTo>
                <a:lnTo>
                  <a:pt x="109229" y="19180"/>
                </a:lnTo>
                <a:lnTo>
                  <a:pt x="108506" y="15962"/>
                </a:lnTo>
                <a:lnTo>
                  <a:pt x="108024" y="13023"/>
                </a:lnTo>
                <a:lnTo>
                  <a:pt x="106909" y="10269"/>
                </a:lnTo>
                <a:lnTo>
                  <a:pt x="105372" y="7640"/>
                </a:lnTo>
                <a:lnTo>
                  <a:pt x="9991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9" name="SMARTPenAnnotation112"/>
          <p:cNvSpPr/>
          <p:nvPr/>
        </p:nvSpPr>
        <p:spPr>
          <a:xfrm>
            <a:off x="1807543" y="3507592"/>
            <a:ext cx="1535733" cy="1057265"/>
          </a:xfrm>
          <a:custGeom>
            <a:avLst/>
            <a:gdLst/>
            <a:ahLst/>
            <a:cxnLst/>
            <a:rect l="0" t="0" r="0" b="0"/>
            <a:pathLst>
              <a:path w="1535733" h="1057265">
                <a:moveTo>
                  <a:pt x="14113" y="1057264"/>
                </a:moveTo>
                <a:lnTo>
                  <a:pt x="414" y="1050414"/>
                </a:lnTo>
                <a:lnTo>
                  <a:pt x="87" y="1048134"/>
                </a:lnTo>
                <a:lnTo>
                  <a:pt x="0" y="1046415"/>
                </a:lnTo>
                <a:lnTo>
                  <a:pt x="735" y="1045269"/>
                </a:lnTo>
                <a:lnTo>
                  <a:pt x="2019" y="1044504"/>
                </a:lnTo>
                <a:lnTo>
                  <a:pt x="5991" y="1043278"/>
                </a:lnTo>
                <a:lnTo>
                  <a:pt x="6317" y="1042384"/>
                </a:lnTo>
                <a:lnTo>
                  <a:pt x="6883" y="1033060"/>
                </a:lnTo>
                <a:lnTo>
                  <a:pt x="7706" y="1030809"/>
                </a:lnTo>
                <a:lnTo>
                  <a:pt x="10736" y="1026192"/>
                </a:lnTo>
                <a:lnTo>
                  <a:pt x="21439" y="1012270"/>
                </a:lnTo>
                <a:lnTo>
                  <a:pt x="25306" y="1004722"/>
                </a:lnTo>
                <a:lnTo>
                  <a:pt x="27025" y="998722"/>
                </a:lnTo>
                <a:lnTo>
                  <a:pt x="32023" y="991293"/>
                </a:lnTo>
                <a:lnTo>
                  <a:pt x="41644" y="978186"/>
                </a:lnTo>
                <a:lnTo>
                  <a:pt x="49522" y="966365"/>
                </a:lnTo>
                <a:lnTo>
                  <a:pt x="76425" y="937899"/>
                </a:lnTo>
                <a:lnTo>
                  <a:pt x="99890" y="908695"/>
                </a:lnTo>
                <a:lnTo>
                  <a:pt x="123657" y="877920"/>
                </a:lnTo>
                <a:lnTo>
                  <a:pt x="153020" y="834948"/>
                </a:lnTo>
                <a:lnTo>
                  <a:pt x="172216" y="809447"/>
                </a:lnTo>
                <a:lnTo>
                  <a:pt x="200036" y="776979"/>
                </a:lnTo>
                <a:lnTo>
                  <a:pt x="228462" y="744019"/>
                </a:lnTo>
                <a:lnTo>
                  <a:pt x="249867" y="718035"/>
                </a:lnTo>
                <a:lnTo>
                  <a:pt x="278434" y="680811"/>
                </a:lnTo>
                <a:lnTo>
                  <a:pt x="314150" y="633373"/>
                </a:lnTo>
                <a:lnTo>
                  <a:pt x="335582" y="608610"/>
                </a:lnTo>
                <a:lnTo>
                  <a:pt x="360805" y="578607"/>
                </a:lnTo>
                <a:lnTo>
                  <a:pt x="384595" y="548375"/>
                </a:lnTo>
                <a:lnTo>
                  <a:pt x="428363" y="490587"/>
                </a:lnTo>
                <a:lnTo>
                  <a:pt x="453648" y="461969"/>
                </a:lnTo>
                <a:lnTo>
                  <a:pt x="477456" y="433382"/>
                </a:lnTo>
                <a:lnTo>
                  <a:pt x="499591" y="404803"/>
                </a:lnTo>
                <a:lnTo>
                  <a:pt x="525024" y="376227"/>
                </a:lnTo>
                <a:lnTo>
                  <a:pt x="548875" y="347651"/>
                </a:lnTo>
                <a:lnTo>
                  <a:pt x="571023" y="319076"/>
                </a:lnTo>
                <a:lnTo>
                  <a:pt x="596459" y="290501"/>
                </a:lnTo>
                <a:lnTo>
                  <a:pt x="624104" y="261926"/>
                </a:lnTo>
                <a:lnTo>
                  <a:pt x="648612" y="233351"/>
                </a:lnTo>
                <a:lnTo>
                  <a:pt x="674746" y="208568"/>
                </a:lnTo>
                <a:lnTo>
                  <a:pt x="698806" y="182352"/>
                </a:lnTo>
                <a:lnTo>
                  <a:pt x="728269" y="150752"/>
                </a:lnTo>
                <a:lnTo>
                  <a:pt x="803274" y="75227"/>
                </a:lnTo>
                <a:lnTo>
                  <a:pt x="839289" y="45357"/>
                </a:lnTo>
                <a:lnTo>
                  <a:pt x="864072" y="23553"/>
                </a:lnTo>
                <a:lnTo>
                  <a:pt x="896610" y="3247"/>
                </a:lnTo>
                <a:lnTo>
                  <a:pt x="901898" y="1437"/>
                </a:lnTo>
                <a:lnTo>
                  <a:pt x="911761" y="275"/>
                </a:lnTo>
                <a:lnTo>
                  <a:pt x="937041" y="0"/>
                </a:lnTo>
                <a:lnTo>
                  <a:pt x="938961" y="790"/>
                </a:lnTo>
                <a:lnTo>
                  <a:pt x="940241" y="2110"/>
                </a:lnTo>
                <a:lnTo>
                  <a:pt x="941094" y="3784"/>
                </a:lnTo>
                <a:lnTo>
                  <a:pt x="946087" y="9933"/>
                </a:lnTo>
                <a:lnTo>
                  <a:pt x="948167" y="11381"/>
                </a:lnTo>
                <a:lnTo>
                  <a:pt x="952594" y="12990"/>
                </a:lnTo>
                <a:lnTo>
                  <a:pt x="954885" y="15006"/>
                </a:lnTo>
                <a:lnTo>
                  <a:pt x="980639" y="44877"/>
                </a:lnTo>
                <a:lnTo>
                  <a:pt x="996907" y="62021"/>
                </a:lnTo>
                <a:lnTo>
                  <a:pt x="1012592" y="89109"/>
                </a:lnTo>
                <a:lnTo>
                  <a:pt x="1029906" y="118087"/>
                </a:lnTo>
                <a:lnTo>
                  <a:pt x="1048335" y="150507"/>
                </a:lnTo>
                <a:lnTo>
                  <a:pt x="1062443" y="181676"/>
                </a:lnTo>
                <a:lnTo>
                  <a:pt x="1079116" y="213266"/>
                </a:lnTo>
                <a:lnTo>
                  <a:pt x="1090876" y="235426"/>
                </a:lnTo>
                <a:lnTo>
                  <a:pt x="1098305" y="250677"/>
                </a:lnTo>
                <a:lnTo>
                  <a:pt x="1114288" y="277114"/>
                </a:lnTo>
                <a:lnTo>
                  <a:pt x="1129721" y="314492"/>
                </a:lnTo>
                <a:lnTo>
                  <a:pt x="1143176" y="342941"/>
                </a:lnTo>
                <a:lnTo>
                  <a:pt x="1204740" y="466714"/>
                </a:lnTo>
                <a:lnTo>
                  <a:pt x="1219026" y="499081"/>
                </a:lnTo>
                <a:lnTo>
                  <a:pt x="1237105" y="530015"/>
                </a:lnTo>
                <a:lnTo>
                  <a:pt x="1259638" y="568911"/>
                </a:lnTo>
                <a:lnTo>
                  <a:pt x="1278507" y="597625"/>
                </a:lnTo>
                <a:lnTo>
                  <a:pt x="1295299" y="626240"/>
                </a:lnTo>
                <a:lnTo>
                  <a:pt x="1314209" y="654827"/>
                </a:lnTo>
                <a:lnTo>
                  <a:pt x="1330219" y="683406"/>
                </a:lnTo>
                <a:lnTo>
                  <a:pt x="1345810" y="711982"/>
                </a:lnTo>
                <a:lnTo>
                  <a:pt x="1365159" y="740557"/>
                </a:lnTo>
                <a:lnTo>
                  <a:pt x="1385179" y="769133"/>
                </a:lnTo>
                <a:lnTo>
                  <a:pt x="1402312" y="796914"/>
                </a:lnTo>
                <a:lnTo>
                  <a:pt x="1421323" y="821373"/>
                </a:lnTo>
                <a:lnTo>
                  <a:pt x="1457005" y="878174"/>
                </a:lnTo>
                <a:lnTo>
                  <a:pt x="1490479" y="928648"/>
                </a:lnTo>
                <a:lnTo>
                  <a:pt x="1509119" y="961593"/>
                </a:lnTo>
                <a:lnTo>
                  <a:pt x="1521389" y="983654"/>
                </a:lnTo>
                <a:lnTo>
                  <a:pt x="1532549" y="997446"/>
                </a:lnTo>
                <a:lnTo>
                  <a:pt x="1535313" y="1005809"/>
                </a:lnTo>
                <a:lnTo>
                  <a:pt x="1535732" y="101440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0" name="SMARTPenAnnotation113"/>
          <p:cNvSpPr/>
          <p:nvPr/>
        </p:nvSpPr>
        <p:spPr>
          <a:xfrm>
            <a:off x="1850231" y="4536281"/>
            <a:ext cx="1493045" cy="35720"/>
          </a:xfrm>
          <a:custGeom>
            <a:avLst/>
            <a:gdLst/>
            <a:ahLst/>
            <a:cxnLst/>
            <a:rect l="0" t="0" r="0" b="0"/>
            <a:pathLst>
              <a:path w="1493045" h="35720">
                <a:moveTo>
                  <a:pt x="0" y="21431"/>
                </a:moveTo>
                <a:lnTo>
                  <a:pt x="9943" y="21431"/>
                </a:lnTo>
                <a:lnTo>
                  <a:pt x="12979" y="22225"/>
                </a:lnTo>
                <a:lnTo>
                  <a:pt x="16590" y="23548"/>
                </a:lnTo>
                <a:lnTo>
                  <a:pt x="20585" y="25223"/>
                </a:lnTo>
                <a:lnTo>
                  <a:pt x="24836" y="26341"/>
                </a:lnTo>
                <a:lnTo>
                  <a:pt x="29257" y="27085"/>
                </a:lnTo>
                <a:lnTo>
                  <a:pt x="43064" y="28134"/>
                </a:lnTo>
                <a:lnTo>
                  <a:pt x="61952" y="28488"/>
                </a:lnTo>
                <a:lnTo>
                  <a:pt x="66701" y="29310"/>
                </a:lnTo>
                <a:lnTo>
                  <a:pt x="71455" y="30653"/>
                </a:lnTo>
                <a:lnTo>
                  <a:pt x="76212" y="32342"/>
                </a:lnTo>
                <a:lnTo>
                  <a:pt x="81764" y="33467"/>
                </a:lnTo>
                <a:lnTo>
                  <a:pt x="87847" y="34218"/>
                </a:lnTo>
                <a:lnTo>
                  <a:pt x="105668" y="35274"/>
                </a:lnTo>
                <a:lnTo>
                  <a:pt x="149026" y="35680"/>
                </a:lnTo>
                <a:lnTo>
                  <a:pt x="274260" y="35719"/>
                </a:lnTo>
                <a:lnTo>
                  <a:pt x="283646" y="34925"/>
                </a:lnTo>
                <a:lnTo>
                  <a:pt x="293079" y="33602"/>
                </a:lnTo>
                <a:lnTo>
                  <a:pt x="302542" y="31926"/>
                </a:lnTo>
                <a:lnTo>
                  <a:pt x="312026" y="30809"/>
                </a:lnTo>
                <a:lnTo>
                  <a:pt x="321524" y="30064"/>
                </a:lnTo>
                <a:lnTo>
                  <a:pt x="350060" y="29016"/>
                </a:lnTo>
                <a:lnTo>
                  <a:pt x="416719" y="28600"/>
                </a:lnTo>
                <a:lnTo>
                  <a:pt x="460522" y="27786"/>
                </a:lnTo>
                <a:lnTo>
                  <a:pt x="472115" y="26462"/>
                </a:lnTo>
                <a:lnTo>
                  <a:pt x="483812" y="24785"/>
                </a:lnTo>
                <a:lnTo>
                  <a:pt x="494785" y="23667"/>
                </a:lnTo>
                <a:lnTo>
                  <a:pt x="505275" y="22922"/>
                </a:lnTo>
                <a:lnTo>
                  <a:pt x="537326" y="21873"/>
                </a:lnTo>
                <a:lnTo>
                  <a:pt x="559486" y="20834"/>
                </a:lnTo>
                <a:lnTo>
                  <a:pt x="569841" y="19445"/>
                </a:lnTo>
                <a:lnTo>
                  <a:pt x="579919" y="17726"/>
                </a:lnTo>
                <a:lnTo>
                  <a:pt x="590606" y="16580"/>
                </a:lnTo>
                <a:lnTo>
                  <a:pt x="601700" y="15815"/>
                </a:lnTo>
                <a:lnTo>
                  <a:pt x="636275" y="14740"/>
                </a:lnTo>
                <a:lnTo>
                  <a:pt x="659820" y="13695"/>
                </a:lnTo>
                <a:lnTo>
                  <a:pt x="671655" y="12305"/>
                </a:lnTo>
                <a:lnTo>
                  <a:pt x="683514" y="10584"/>
                </a:lnTo>
                <a:lnTo>
                  <a:pt x="695388" y="9438"/>
                </a:lnTo>
                <a:lnTo>
                  <a:pt x="707273" y="8673"/>
                </a:lnTo>
                <a:lnTo>
                  <a:pt x="740846" y="7597"/>
                </a:lnTo>
                <a:lnTo>
                  <a:pt x="761858" y="6551"/>
                </a:lnTo>
                <a:lnTo>
                  <a:pt x="773018" y="5161"/>
                </a:lnTo>
                <a:lnTo>
                  <a:pt x="784427" y="3441"/>
                </a:lnTo>
                <a:lnTo>
                  <a:pt x="796795" y="2294"/>
                </a:lnTo>
                <a:lnTo>
                  <a:pt x="809803" y="1529"/>
                </a:lnTo>
                <a:lnTo>
                  <a:pt x="848748" y="453"/>
                </a:lnTo>
                <a:lnTo>
                  <a:pt x="149304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1" name="SMARTPenAnnotation114"/>
          <p:cNvSpPr/>
          <p:nvPr/>
        </p:nvSpPr>
        <p:spPr>
          <a:xfrm>
            <a:off x="1850533" y="3793331"/>
            <a:ext cx="99711" cy="178595"/>
          </a:xfrm>
          <a:custGeom>
            <a:avLst/>
            <a:gdLst/>
            <a:ahLst/>
            <a:cxnLst/>
            <a:rect l="0" t="0" r="0" b="0"/>
            <a:pathLst>
              <a:path w="99711" h="178595">
                <a:moveTo>
                  <a:pt x="13985" y="0"/>
                </a:moveTo>
                <a:lnTo>
                  <a:pt x="3136" y="0"/>
                </a:lnTo>
                <a:lnTo>
                  <a:pt x="1990" y="794"/>
                </a:lnTo>
                <a:lnTo>
                  <a:pt x="1226" y="2117"/>
                </a:lnTo>
                <a:lnTo>
                  <a:pt x="0" y="6151"/>
                </a:lnTo>
                <a:lnTo>
                  <a:pt x="1949" y="8819"/>
                </a:lnTo>
                <a:lnTo>
                  <a:pt x="3580" y="10642"/>
                </a:lnTo>
                <a:lnTo>
                  <a:pt x="4667" y="12651"/>
                </a:lnTo>
                <a:lnTo>
                  <a:pt x="5875" y="17000"/>
                </a:lnTo>
                <a:lnTo>
                  <a:pt x="8529" y="21578"/>
                </a:lnTo>
                <a:lnTo>
                  <a:pt x="10347" y="23911"/>
                </a:lnTo>
                <a:lnTo>
                  <a:pt x="12354" y="27053"/>
                </a:lnTo>
                <a:lnTo>
                  <a:pt x="14485" y="30735"/>
                </a:lnTo>
                <a:lnTo>
                  <a:pt x="18970" y="39060"/>
                </a:lnTo>
                <a:lnTo>
                  <a:pt x="35430" y="71493"/>
                </a:lnTo>
                <a:lnTo>
                  <a:pt x="44944" y="90498"/>
                </a:lnTo>
                <a:lnTo>
                  <a:pt x="46531" y="95257"/>
                </a:lnTo>
                <a:lnTo>
                  <a:pt x="47588" y="100017"/>
                </a:lnTo>
                <a:lnTo>
                  <a:pt x="48294" y="104778"/>
                </a:lnTo>
                <a:lnTo>
                  <a:pt x="50351" y="110333"/>
                </a:lnTo>
                <a:lnTo>
                  <a:pt x="53311" y="116418"/>
                </a:lnTo>
                <a:lnTo>
                  <a:pt x="56871" y="122856"/>
                </a:lnTo>
                <a:lnTo>
                  <a:pt x="59244" y="127941"/>
                </a:lnTo>
                <a:lnTo>
                  <a:pt x="60827" y="132125"/>
                </a:lnTo>
                <a:lnTo>
                  <a:pt x="61882" y="135709"/>
                </a:lnTo>
                <a:lnTo>
                  <a:pt x="64172" y="139685"/>
                </a:lnTo>
                <a:lnTo>
                  <a:pt x="67287" y="143923"/>
                </a:lnTo>
                <a:lnTo>
                  <a:pt x="70951" y="148336"/>
                </a:lnTo>
                <a:lnTo>
                  <a:pt x="74188" y="152072"/>
                </a:lnTo>
                <a:lnTo>
                  <a:pt x="77139" y="155356"/>
                </a:lnTo>
                <a:lnTo>
                  <a:pt x="82535" y="161122"/>
                </a:lnTo>
                <a:lnTo>
                  <a:pt x="92467" y="171291"/>
                </a:lnTo>
                <a:lnTo>
                  <a:pt x="99710" y="17859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2" name="SMARTPenAnnotation115"/>
          <p:cNvSpPr/>
          <p:nvPr/>
        </p:nvSpPr>
        <p:spPr>
          <a:xfrm>
            <a:off x="2014537" y="3750887"/>
            <a:ext cx="96902" cy="126817"/>
          </a:xfrm>
          <a:custGeom>
            <a:avLst/>
            <a:gdLst/>
            <a:ahLst/>
            <a:cxnLst/>
            <a:rect l="0" t="0" r="0" b="0"/>
            <a:pathLst>
              <a:path w="96902" h="126817">
                <a:moveTo>
                  <a:pt x="0" y="28156"/>
                </a:moveTo>
                <a:lnTo>
                  <a:pt x="0" y="68860"/>
                </a:lnTo>
                <a:lnTo>
                  <a:pt x="794" y="73548"/>
                </a:lnTo>
                <a:lnTo>
                  <a:pt x="2117" y="78261"/>
                </a:lnTo>
                <a:lnTo>
                  <a:pt x="3792" y="82991"/>
                </a:lnTo>
                <a:lnTo>
                  <a:pt x="4910" y="86938"/>
                </a:lnTo>
                <a:lnTo>
                  <a:pt x="5654" y="90363"/>
                </a:lnTo>
                <a:lnTo>
                  <a:pt x="6151" y="93440"/>
                </a:lnTo>
                <a:lnTo>
                  <a:pt x="7276" y="97078"/>
                </a:lnTo>
                <a:lnTo>
                  <a:pt x="8819" y="101092"/>
                </a:lnTo>
                <a:lnTo>
                  <a:pt x="13207" y="111355"/>
                </a:lnTo>
                <a:lnTo>
                  <a:pt x="15924" y="114875"/>
                </a:lnTo>
                <a:lnTo>
                  <a:pt x="17760" y="116925"/>
                </a:lnTo>
                <a:lnTo>
                  <a:pt x="21916" y="121320"/>
                </a:lnTo>
                <a:lnTo>
                  <a:pt x="24136" y="123603"/>
                </a:lnTo>
                <a:lnTo>
                  <a:pt x="26409" y="125125"/>
                </a:lnTo>
                <a:lnTo>
                  <a:pt x="28719" y="126139"/>
                </a:lnTo>
                <a:lnTo>
                  <a:pt x="31052" y="126816"/>
                </a:lnTo>
                <a:lnTo>
                  <a:pt x="33401" y="126473"/>
                </a:lnTo>
                <a:lnTo>
                  <a:pt x="35761" y="125451"/>
                </a:lnTo>
                <a:lnTo>
                  <a:pt x="38128" y="123976"/>
                </a:lnTo>
                <a:lnTo>
                  <a:pt x="40500" y="122992"/>
                </a:lnTo>
                <a:lnTo>
                  <a:pt x="42875" y="122337"/>
                </a:lnTo>
                <a:lnTo>
                  <a:pt x="45252" y="121899"/>
                </a:lnTo>
                <a:lnTo>
                  <a:pt x="48424" y="120814"/>
                </a:lnTo>
                <a:lnTo>
                  <a:pt x="52127" y="119297"/>
                </a:lnTo>
                <a:lnTo>
                  <a:pt x="56182" y="117491"/>
                </a:lnTo>
                <a:lnTo>
                  <a:pt x="59680" y="115494"/>
                </a:lnTo>
                <a:lnTo>
                  <a:pt x="62805" y="113369"/>
                </a:lnTo>
                <a:lnTo>
                  <a:pt x="65683" y="111159"/>
                </a:lnTo>
                <a:lnTo>
                  <a:pt x="68395" y="108097"/>
                </a:lnTo>
                <a:lnTo>
                  <a:pt x="70996" y="104469"/>
                </a:lnTo>
                <a:lnTo>
                  <a:pt x="73525" y="100463"/>
                </a:lnTo>
                <a:lnTo>
                  <a:pt x="76004" y="96998"/>
                </a:lnTo>
                <a:lnTo>
                  <a:pt x="78451" y="93894"/>
                </a:lnTo>
                <a:lnTo>
                  <a:pt x="80875" y="91031"/>
                </a:lnTo>
                <a:lnTo>
                  <a:pt x="83286" y="87536"/>
                </a:lnTo>
                <a:lnTo>
                  <a:pt x="85686" y="83618"/>
                </a:lnTo>
                <a:lnTo>
                  <a:pt x="88080" y="79418"/>
                </a:lnTo>
                <a:lnTo>
                  <a:pt x="89677" y="75031"/>
                </a:lnTo>
                <a:lnTo>
                  <a:pt x="90741" y="70519"/>
                </a:lnTo>
                <a:lnTo>
                  <a:pt x="91450" y="65923"/>
                </a:lnTo>
                <a:lnTo>
                  <a:pt x="91923" y="62065"/>
                </a:lnTo>
                <a:lnTo>
                  <a:pt x="92238" y="58700"/>
                </a:lnTo>
                <a:lnTo>
                  <a:pt x="92448" y="55663"/>
                </a:lnTo>
                <a:lnTo>
                  <a:pt x="93382" y="52050"/>
                </a:lnTo>
                <a:lnTo>
                  <a:pt x="94798" y="48054"/>
                </a:lnTo>
                <a:lnTo>
                  <a:pt x="96537" y="43803"/>
                </a:lnTo>
                <a:lnTo>
                  <a:pt x="96901" y="40175"/>
                </a:lnTo>
                <a:lnTo>
                  <a:pt x="96351" y="36963"/>
                </a:lnTo>
                <a:lnTo>
                  <a:pt x="95190" y="34027"/>
                </a:lnTo>
                <a:lnTo>
                  <a:pt x="94416" y="31276"/>
                </a:lnTo>
                <a:lnTo>
                  <a:pt x="93901" y="28649"/>
                </a:lnTo>
                <a:lnTo>
                  <a:pt x="93557" y="26104"/>
                </a:lnTo>
                <a:lnTo>
                  <a:pt x="92534" y="23613"/>
                </a:lnTo>
                <a:lnTo>
                  <a:pt x="91058" y="21159"/>
                </a:lnTo>
                <a:lnTo>
                  <a:pt x="89280" y="18729"/>
                </a:lnTo>
                <a:lnTo>
                  <a:pt x="87301" y="16315"/>
                </a:lnTo>
                <a:lnTo>
                  <a:pt x="85188" y="13912"/>
                </a:lnTo>
                <a:lnTo>
                  <a:pt x="82986" y="11517"/>
                </a:lnTo>
                <a:lnTo>
                  <a:pt x="78422" y="6738"/>
                </a:lnTo>
                <a:lnTo>
                  <a:pt x="76094" y="4352"/>
                </a:lnTo>
                <a:lnTo>
                  <a:pt x="72954" y="2762"/>
                </a:lnTo>
                <a:lnTo>
                  <a:pt x="69274" y="1702"/>
                </a:lnTo>
                <a:lnTo>
                  <a:pt x="65232" y="995"/>
                </a:lnTo>
                <a:lnTo>
                  <a:pt x="61744" y="523"/>
                </a:lnTo>
                <a:lnTo>
                  <a:pt x="58625" y="210"/>
                </a:lnTo>
                <a:lnTo>
                  <a:pt x="55752" y="0"/>
                </a:lnTo>
                <a:lnTo>
                  <a:pt x="52250" y="654"/>
                </a:lnTo>
                <a:lnTo>
                  <a:pt x="48327" y="1884"/>
                </a:lnTo>
                <a:lnTo>
                  <a:pt x="44124" y="3498"/>
                </a:lnTo>
                <a:lnTo>
                  <a:pt x="40529" y="5367"/>
                </a:lnTo>
                <a:lnTo>
                  <a:pt x="37338" y="7408"/>
                </a:lnTo>
                <a:lnTo>
                  <a:pt x="34417" y="9561"/>
                </a:lnTo>
                <a:lnTo>
                  <a:pt x="31676" y="10997"/>
                </a:lnTo>
                <a:lnTo>
                  <a:pt x="29055" y="11954"/>
                </a:lnTo>
                <a:lnTo>
                  <a:pt x="26514" y="12592"/>
                </a:lnTo>
                <a:lnTo>
                  <a:pt x="24026" y="13812"/>
                </a:lnTo>
                <a:lnTo>
                  <a:pt x="21573" y="15418"/>
                </a:lnTo>
                <a:lnTo>
                  <a:pt x="14288" y="2101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3" name="SMARTPenAnnotation116"/>
          <p:cNvSpPr/>
          <p:nvPr/>
        </p:nvSpPr>
        <p:spPr>
          <a:xfrm>
            <a:off x="3136106" y="3714750"/>
            <a:ext cx="71438" cy="228601"/>
          </a:xfrm>
          <a:custGeom>
            <a:avLst/>
            <a:gdLst/>
            <a:ahLst/>
            <a:cxnLst/>
            <a:rect l="0" t="0" r="0" b="0"/>
            <a:pathLst>
              <a:path w="71438" h="228601">
                <a:moveTo>
                  <a:pt x="0" y="0"/>
                </a:moveTo>
                <a:lnTo>
                  <a:pt x="0" y="3792"/>
                </a:lnTo>
                <a:lnTo>
                  <a:pt x="794" y="5703"/>
                </a:lnTo>
                <a:lnTo>
                  <a:pt x="2116" y="7770"/>
                </a:lnTo>
                <a:lnTo>
                  <a:pt x="3792" y="9942"/>
                </a:lnTo>
                <a:lnTo>
                  <a:pt x="4909" y="12184"/>
                </a:lnTo>
                <a:lnTo>
                  <a:pt x="6151" y="16792"/>
                </a:lnTo>
                <a:lnTo>
                  <a:pt x="8069" y="19925"/>
                </a:lnTo>
                <a:lnTo>
                  <a:pt x="10936" y="23603"/>
                </a:lnTo>
                <a:lnTo>
                  <a:pt x="14434" y="27641"/>
                </a:lnTo>
                <a:lnTo>
                  <a:pt x="17560" y="31921"/>
                </a:lnTo>
                <a:lnTo>
                  <a:pt x="20438" y="36362"/>
                </a:lnTo>
                <a:lnTo>
                  <a:pt x="23150" y="40909"/>
                </a:lnTo>
                <a:lnTo>
                  <a:pt x="24958" y="45529"/>
                </a:lnTo>
                <a:lnTo>
                  <a:pt x="26164" y="50196"/>
                </a:lnTo>
                <a:lnTo>
                  <a:pt x="26967" y="54895"/>
                </a:lnTo>
                <a:lnTo>
                  <a:pt x="28297" y="60409"/>
                </a:lnTo>
                <a:lnTo>
                  <a:pt x="29977" y="66466"/>
                </a:lnTo>
                <a:lnTo>
                  <a:pt x="33961" y="79547"/>
                </a:lnTo>
                <a:lnTo>
                  <a:pt x="38377" y="93297"/>
                </a:lnTo>
                <a:lnTo>
                  <a:pt x="39872" y="100298"/>
                </a:lnTo>
                <a:lnTo>
                  <a:pt x="40869" y="107347"/>
                </a:lnTo>
                <a:lnTo>
                  <a:pt x="41533" y="114427"/>
                </a:lnTo>
                <a:lnTo>
                  <a:pt x="41976" y="122322"/>
                </a:lnTo>
                <a:lnTo>
                  <a:pt x="42468" y="139561"/>
                </a:lnTo>
                <a:lnTo>
                  <a:pt x="43394" y="147809"/>
                </a:lnTo>
                <a:lnTo>
                  <a:pt x="44804" y="155689"/>
                </a:lnTo>
                <a:lnTo>
                  <a:pt x="46538" y="163324"/>
                </a:lnTo>
                <a:lnTo>
                  <a:pt x="48488" y="170001"/>
                </a:lnTo>
                <a:lnTo>
                  <a:pt x="50581" y="176040"/>
                </a:lnTo>
                <a:lnTo>
                  <a:pt x="52771" y="181654"/>
                </a:lnTo>
                <a:lnTo>
                  <a:pt x="54230" y="186983"/>
                </a:lnTo>
                <a:lnTo>
                  <a:pt x="55204" y="192124"/>
                </a:lnTo>
                <a:lnTo>
                  <a:pt x="55852" y="197139"/>
                </a:lnTo>
                <a:lnTo>
                  <a:pt x="56285" y="202069"/>
                </a:lnTo>
                <a:lnTo>
                  <a:pt x="56573" y="206944"/>
                </a:lnTo>
                <a:lnTo>
                  <a:pt x="56765" y="211781"/>
                </a:lnTo>
                <a:lnTo>
                  <a:pt x="57687" y="215800"/>
                </a:lnTo>
                <a:lnTo>
                  <a:pt x="59096" y="219273"/>
                </a:lnTo>
                <a:lnTo>
                  <a:pt x="60828" y="222381"/>
                </a:lnTo>
                <a:lnTo>
                  <a:pt x="62777" y="224454"/>
                </a:lnTo>
                <a:lnTo>
                  <a:pt x="64870" y="225836"/>
                </a:lnTo>
                <a:lnTo>
                  <a:pt x="71437" y="2286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4" name="SMARTPenAnnotation117"/>
          <p:cNvSpPr/>
          <p:nvPr/>
        </p:nvSpPr>
        <p:spPr>
          <a:xfrm>
            <a:off x="3271837" y="3736314"/>
            <a:ext cx="164174" cy="142402"/>
          </a:xfrm>
          <a:custGeom>
            <a:avLst/>
            <a:gdLst/>
            <a:ahLst/>
            <a:cxnLst/>
            <a:rect l="0" t="0" r="0" b="0"/>
            <a:pathLst>
              <a:path w="164174" h="142402">
                <a:moveTo>
                  <a:pt x="7144" y="14154"/>
                </a:moveTo>
                <a:lnTo>
                  <a:pt x="88" y="14154"/>
                </a:lnTo>
                <a:lnTo>
                  <a:pt x="26" y="17947"/>
                </a:lnTo>
                <a:lnTo>
                  <a:pt x="0" y="55064"/>
                </a:lnTo>
                <a:lnTo>
                  <a:pt x="794" y="59684"/>
                </a:lnTo>
                <a:lnTo>
                  <a:pt x="2117" y="64351"/>
                </a:lnTo>
                <a:lnTo>
                  <a:pt x="3792" y="69050"/>
                </a:lnTo>
                <a:lnTo>
                  <a:pt x="4910" y="73770"/>
                </a:lnTo>
                <a:lnTo>
                  <a:pt x="5654" y="78505"/>
                </a:lnTo>
                <a:lnTo>
                  <a:pt x="6151" y="83248"/>
                </a:lnTo>
                <a:lnTo>
                  <a:pt x="7276" y="87204"/>
                </a:lnTo>
                <a:lnTo>
                  <a:pt x="8819" y="90636"/>
                </a:lnTo>
                <a:lnTo>
                  <a:pt x="10642" y="93717"/>
                </a:lnTo>
                <a:lnTo>
                  <a:pt x="12651" y="97358"/>
                </a:lnTo>
                <a:lnTo>
                  <a:pt x="17000" y="105638"/>
                </a:lnTo>
                <a:lnTo>
                  <a:pt x="23911" y="119225"/>
                </a:lnTo>
                <a:lnTo>
                  <a:pt x="26259" y="123095"/>
                </a:lnTo>
                <a:lnTo>
                  <a:pt x="28618" y="126469"/>
                </a:lnTo>
                <a:lnTo>
                  <a:pt x="30986" y="129512"/>
                </a:lnTo>
                <a:lnTo>
                  <a:pt x="33357" y="131540"/>
                </a:lnTo>
                <a:lnTo>
                  <a:pt x="35732" y="132893"/>
                </a:lnTo>
                <a:lnTo>
                  <a:pt x="38109" y="133795"/>
                </a:lnTo>
                <a:lnTo>
                  <a:pt x="41281" y="135189"/>
                </a:lnTo>
                <a:lnTo>
                  <a:pt x="49039" y="138856"/>
                </a:lnTo>
                <a:lnTo>
                  <a:pt x="52536" y="140151"/>
                </a:lnTo>
                <a:lnTo>
                  <a:pt x="55662" y="141015"/>
                </a:lnTo>
                <a:lnTo>
                  <a:pt x="58539" y="141590"/>
                </a:lnTo>
                <a:lnTo>
                  <a:pt x="62045" y="141974"/>
                </a:lnTo>
                <a:lnTo>
                  <a:pt x="65970" y="142230"/>
                </a:lnTo>
                <a:lnTo>
                  <a:pt x="70174" y="142401"/>
                </a:lnTo>
                <a:lnTo>
                  <a:pt x="74564" y="141720"/>
                </a:lnTo>
                <a:lnTo>
                  <a:pt x="79078" y="140474"/>
                </a:lnTo>
                <a:lnTo>
                  <a:pt x="83675" y="138849"/>
                </a:lnTo>
                <a:lnTo>
                  <a:pt x="87533" y="136971"/>
                </a:lnTo>
                <a:lnTo>
                  <a:pt x="90899" y="134926"/>
                </a:lnTo>
                <a:lnTo>
                  <a:pt x="93937" y="132769"/>
                </a:lnTo>
                <a:lnTo>
                  <a:pt x="97549" y="131331"/>
                </a:lnTo>
                <a:lnTo>
                  <a:pt x="101546" y="130372"/>
                </a:lnTo>
                <a:lnTo>
                  <a:pt x="105797" y="129732"/>
                </a:lnTo>
                <a:lnTo>
                  <a:pt x="109425" y="127719"/>
                </a:lnTo>
                <a:lnTo>
                  <a:pt x="112638" y="124789"/>
                </a:lnTo>
                <a:lnTo>
                  <a:pt x="115573" y="121248"/>
                </a:lnTo>
                <a:lnTo>
                  <a:pt x="119118" y="117300"/>
                </a:lnTo>
                <a:lnTo>
                  <a:pt x="127289" y="108680"/>
                </a:lnTo>
                <a:lnTo>
                  <a:pt x="140815" y="94902"/>
                </a:lnTo>
                <a:lnTo>
                  <a:pt x="144676" y="90211"/>
                </a:lnTo>
                <a:lnTo>
                  <a:pt x="148045" y="85497"/>
                </a:lnTo>
                <a:lnTo>
                  <a:pt x="151084" y="80766"/>
                </a:lnTo>
                <a:lnTo>
                  <a:pt x="153904" y="76025"/>
                </a:lnTo>
                <a:lnTo>
                  <a:pt x="156578" y="71276"/>
                </a:lnTo>
                <a:lnTo>
                  <a:pt x="159154" y="66523"/>
                </a:lnTo>
                <a:lnTo>
                  <a:pt x="160871" y="60973"/>
                </a:lnTo>
                <a:lnTo>
                  <a:pt x="162016" y="54892"/>
                </a:lnTo>
                <a:lnTo>
                  <a:pt x="162780" y="48456"/>
                </a:lnTo>
                <a:lnTo>
                  <a:pt x="163288" y="43372"/>
                </a:lnTo>
                <a:lnTo>
                  <a:pt x="163628" y="39189"/>
                </a:lnTo>
                <a:lnTo>
                  <a:pt x="163854" y="35607"/>
                </a:lnTo>
                <a:lnTo>
                  <a:pt x="164005" y="31631"/>
                </a:lnTo>
                <a:lnTo>
                  <a:pt x="164173" y="22980"/>
                </a:lnTo>
                <a:lnTo>
                  <a:pt x="163423" y="19244"/>
                </a:lnTo>
                <a:lnTo>
                  <a:pt x="162130" y="15960"/>
                </a:lnTo>
                <a:lnTo>
                  <a:pt x="160474" y="12977"/>
                </a:lnTo>
                <a:lnTo>
                  <a:pt x="157783" y="10194"/>
                </a:lnTo>
                <a:lnTo>
                  <a:pt x="154401" y="7545"/>
                </a:lnTo>
                <a:lnTo>
                  <a:pt x="150559" y="4986"/>
                </a:lnTo>
                <a:lnTo>
                  <a:pt x="146410" y="3279"/>
                </a:lnTo>
                <a:lnTo>
                  <a:pt x="142057" y="2142"/>
                </a:lnTo>
                <a:lnTo>
                  <a:pt x="137567" y="1384"/>
                </a:lnTo>
                <a:lnTo>
                  <a:pt x="132986" y="878"/>
                </a:lnTo>
                <a:lnTo>
                  <a:pt x="128345" y="541"/>
                </a:lnTo>
                <a:lnTo>
                  <a:pt x="123663" y="316"/>
                </a:lnTo>
                <a:lnTo>
                  <a:pt x="112112" y="66"/>
                </a:lnTo>
                <a:lnTo>
                  <a:pt x="105697" y="0"/>
                </a:lnTo>
                <a:lnTo>
                  <a:pt x="99834" y="749"/>
                </a:lnTo>
                <a:lnTo>
                  <a:pt x="94337" y="2043"/>
                </a:lnTo>
                <a:lnTo>
                  <a:pt x="70317" y="9822"/>
                </a:lnTo>
                <a:lnTo>
                  <a:pt x="64340" y="12060"/>
                </a:lnTo>
                <a:lnTo>
                  <a:pt x="58769" y="14345"/>
                </a:lnTo>
                <a:lnTo>
                  <a:pt x="53467" y="16663"/>
                </a:lnTo>
                <a:lnTo>
                  <a:pt x="43342" y="21355"/>
                </a:lnTo>
                <a:lnTo>
                  <a:pt x="38420" y="23717"/>
                </a:lnTo>
                <a:lnTo>
                  <a:pt x="34344" y="25292"/>
                </a:lnTo>
                <a:lnTo>
                  <a:pt x="30834" y="26342"/>
                </a:lnTo>
                <a:lnTo>
                  <a:pt x="21431" y="2844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5" name="SMARTPenAnnotation118"/>
          <p:cNvSpPr/>
          <p:nvPr/>
        </p:nvSpPr>
        <p:spPr>
          <a:xfrm>
            <a:off x="2500341" y="4743450"/>
            <a:ext cx="64266" cy="207169"/>
          </a:xfrm>
          <a:custGeom>
            <a:avLst/>
            <a:gdLst/>
            <a:ahLst/>
            <a:cxnLst/>
            <a:rect l="0" t="0" r="0" b="0"/>
            <a:pathLst>
              <a:path w="64266" h="207169">
                <a:moveTo>
                  <a:pt x="21402" y="0"/>
                </a:moveTo>
                <a:lnTo>
                  <a:pt x="1077" y="0"/>
                </a:lnTo>
                <a:lnTo>
                  <a:pt x="708" y="794"/>
                </a:lnTo>
                <a:lnTo>
                  <a:pt x="68" y="6150"/>
                </a:lnTo>
                <a:lnTo>
                  <a:pt x="0" y="10641"/>
                </a:lnTo>
                <a:lnTo>
                  <a:pt x="784" y="13444"/>
                </a:lnTo>
                <a:lnTo>
                  <a:pt x="2101" y="16900"/>
                </a:lnTo>
                <a:lnTo>
                  <a:pt x="3772" y="20792"/>
                </a:lnTo>
                <a:lnTo>
                  <a:pt x="4886" y="24974"/>
                </a:lnTo>
                <a:lnTo>
                  <a:pt x="5629" y="29349"/>
                </a:lnTo>
                <a:lnTo>
                  <a:pt x="6124" y="33853"/>
                </a:lnTo>
                <a:lnTo>
                  <a:pt x="7248" y="38444"/>
                </a:lnTo>
                <a:lnTo>
                  <a:pt x="8791" y="43091"/>
                </a:lnTo>
                <a:lnTo>
                  <a:pt x="10614" y="47778"/>
                </a:lnTo>
                <a:lnTo>
                  <a:pt x="14755" y="59334"/>
                </a:lnTo>
                <a:lnTo>
                  <a:pt x="16971" y="65750"/>
                </a:lnTo>
                <a:lnTo>
                  <a:pt x="18448" y="71615"/>
                </a:lnTo>
                <a:lnTo>
                  <a:pt x="19433" y="77111"/>
                </a:lnTo>
                <a:lnTo>
                  <a:pt x="20089" y="82363"/>
                </a:lnTo>
                <a:lnTo>
                  <a:pt x="21321" y="88246"/>
                </a:lnTo>
                <a:lnTo>
                  <a:pt x="22935" y="94550"/>
                </a:lnTo>
                <a:lnTo>
                  <a:pt x="24806" y="101133"/>
                </a:lnTo>
                <a:lnTo>
                  <a:pt x="26846" y="107109"/>
                </a:lnTo>
                <a:lnTo>
                  <a:pt x="29000" y="112681"/>
                </a:lnTo>
                <a:lnTo>
                  <a:pt x="31230" y="117983"/>
                </a:lnTo>
                <a:lnTo>
                  <a:pt x="32717" y="123899"/>
                </a:lnTo>
                <a:lnTo>
                  <a:pt x="33708" y="130224"/>
                </a:lnTo>
                <a:lnTo>
                  <a:pt x="34368" y="136822"/>
                </a:lnTo>
                <a:lnTo>
                  <a:pt x="35603" y="142808"/>
                </a:lnTo>
                <a:lnTo>
                  <a:pt x="37219" y="148387"/>
                </a:lnTo>
                <a:lnTo>
                  <a:pt x="39091" y="153693"/>
                </a:lnTo>
                <a:lnTo>
                  <a:pt x="40338" y="158818"/>
                </a:lnTo>
                <a:lnTo>
                  <a:pt x="41170" y="163822"/>
                </a:lnTo>
                <a:lnTo>
                  <a:pt x="41724" y="168746"/>
                </a:lnTo>
                <a:lnTo>
                  <a:pt x="42888" y="173616"/>
                </a:lnTo>
                <a:lnTo>
                  <a:pt x="44457" y="178450"/>
                </a:lnTo>
                <a:lnTo>
                  <a:pt x="46297" y="183260"/>
                </a:lnTo>
                <a:lnTo>
                  <a:pt x="48318" y="187261"/>
                </a:lnTo>
                <a:lnTo>
                  <a:pt x="50458" y="190722"/>
                </a:lnTo>
                <a:lnTo>
                  <a:pt x="52679" y="193823"/>
                </a:lnTo>
                <a:lnTo>
                  <a:pt x="54953" y="196684"/>
                </a:lnTo>
                <a:lnTo>
                  <a:pt x="57264" y="199385"/>
                </a:lnTo>
                <a:lnTo>
                  <a:pt x="64265" y="20716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6" name="SMARTPenAnnotation119"/>
          <p:cNvSpPr/>
          <p:nvPr/>
        </p:nvSpPr>
        <p:spPr>
          <a:xfrm>
            <a:off x="2631927" y="4715904"/>
            <a:ext cx="117999" cy="140721"/>
          </a:xfrm>
          <a:custGeom>
            <a:avLst/>
            <a:gdLst/>
            <a:ahLst/>
            <a:cxnLst/>
            <a:rect l="0" t="0" r="0" b="0"/>
            <a:pathLst>
              <a:path w="117999" h="140721">
                <a:moveTo>
                  <a:pt x="4116" y="13258"/>
                </a:moveTo>
                <a:lnTo>
                  <a:pt x="4116" y="23201"/>
                </a:lnTo>
                <a:lnTo>
                  <a:pt x="3323" y="26237"/>
                </a:lnTo>
                <a:lnTo>
                  <a:pt x="2000" y="29848"/>
                </a:lnTo>
                <a:lnTo>
                  <a:pt x="324" y="33843"/>
                </a:lnTo>
                <a:lnTo>
                  <a:pt x="0" y="37300"/>
                </a:lnTo>
                <a:lnTo>
                  <a:pt x="579" y="40399"/>
                </a:lnTo>
                <a:lnTo>
                  <a:pt x="1758" y="43258"/>
                </a:lnTo>
                <a:lnTo>
                  <a:pt x="2544" y="47546"/>
                </a:lnTo>
                <a:lnTo>
                  <a:pt x="3068" y="52785"/>
                </a:lnTo>
                <a:lnTo>
                  <a:pt x="3417" y="58659"/>
                </a:lnTo>
                <a:lnTo>
                  <a:pt x="3806" y="69420"/>
                </a:lnTo>
                <a:lnTo>
                  <a:pt x="3909" y="74512"/>
                </a:lnTo>
                <a:lnTo>
                  <a:pt x="4772" y="79494"/>
                </a:lnTo>
                <a:lnTo>
                  <a:pt x="6141" y="84403"/>
                </a:lnTo>
                <a:lnTo>
                  <a:pt x="7847" y="89263"/>
                </a:lnTo>
                <a:lnTo>
                  <a:pt x="8985" y="93297"/>
                </a:lnTo>
                <a:lnTo>
                  <a:pt x="9743" y="96780"/>
                </a:lnTo>
                <a:lnTo>
                  <a:pt x="10249" y="99896"/>
                </a:lnTo>
                <a:lnTo>
                  <a:pt x="11380" y="103560"/>
                </a:lnTo>
                <a:lnTo>
                  <a:pt x="12927" y="107591"/>
                </a:lnTo>
                <a:lnTo>
                  <a:pt x="14753" y="111865"/>
                </a:lnTo>
                <a:lnTo>
                  <a:pt x="16764" y="115509"/>
                </a:lnTo>
                <a:lnTo>
                  <a:pt x="18898" y="118731"/>
                </a:lnTo>
                <a:lnTo>
                  <a:pt x="21114" y="121673"/>
                </a:lnTo>
                <a:lnTo>
                  <a:pt x="23386" y="124429"/>
                </a:lnTo>
                <a:lnTo>
                  <a:pt x="25694" y="127060"/>
                </a:lnTo>
                <a:lnTo>
                  <a:pt x="28026" y="129607"/>
                </a:lnTo>
                <a:lnTo>
                  <a:pt x="31169" y="131305"/>
                </a:lnTo>
                <a:lnTo>
                  <a:pt x="34851" y="132438"/>
                </a:lnTo>
                <a:lnTo>
                  <a:pt x="38894" y="133192"/>
                </a:lnTo>
                <a:lnTo>
                  <a:pt x="42383" y="134489"/>
                </a:lnTo>
                <a:lnTo>
                  <a:pt x="45502" y="136147"/>
                </a:lnTo>
                <a:lnTo>
                  <a:pt x="48376" y="138047"/>
                </a:lnTo>
                <a:lnTo>
                  <a:pt x="51085" y="139313"/>
                </a:lnTo>
                <a:lnTo>
                  <a:pt x="53685" y="140157"/>
                </a:lnTo>
                <a:lnTo>
                  <a:pt x="56212" y="140720"/>
                </a:lnTo>
                <a:lnTo>
                  <a:pt x="59484" y="140301"/>
                </a:lnTo>
                <a:lnTo>
                  <a:pt x="63253" y="139229"/>
                </a:lnTo>
                <a:lnTo>
                  <a:pt x="67353" y="137720"/>
                </a:lnTo>
                <a:lnTo>
                  <a:pt x="70881" y="136714"/>
                </a:lnTo>
                <a:lnTo>
                  <a:pt x="74026" y="136043"/>
                </a:lnTo>
                <a:lnTo>
                  <a:pt x="76916" y="135596"/>
                </a:lnTo>
                <a:lnTo>
                  <a:pt x="79637" y="134504"/>
                </a:lnTo>
                <a:lnTo>
                  <a:pt x="82245" y="132982"/>
                </a:lnTo>
                <a:lnTo>
                  <a:pt x="84777" y="131174"/>
                </a:lnTo>
                <a:lnTo>
                  <a:pt x="87259" y="128381"/>
                </a:lnTo>
                <a:lnTo>
                  <a:pt x="89707" y="124932"/>
                </a:lnTo>
                <a:lnTo>
                  <a:pt x="92133" y="121045"/>
                </a:lnTo>
                <a:lnTo>
                  <a:pt x="94544" y="117659"/>
                </a:lnTo>
                <a:lnTo>
                  <a:pt x="96945" y="114609"/>
                </a:lnTo>
                <a:lnTo>
                  <a:pt x="99340" y="111782"/>
                </a:lnTo>
                <a:lnTo>
                  <a:pt x="101730" y="108310"/>
                </a:lnTo>
                <a:lnTo>
                  <a:pt x="104117" y="104407"/>
                </a:lnTo>
                <a:lnTo>
                  <a:pt x="106502" y="100217"/>
                </a:lnTo>
                <a:lnTo>
                  <a:pt x="111269" y="91330"/>
                </a:lnTo>
                <a:lnTo>
                  <a:pt x="113651" y="86737"/>
                </a:lnTo>
                <a:lnTo>
                  <a:pt x="115240" y="82088"/>
                </a:lnTo>
                <a:lnTo>
                  <a:pt x="116299" y="77401"/>
                </a:lnTo>
                <a:lnTo>
                  <a:pt x="117004" y="72688"/>
                </a:lnTo>
                <a:lnTo>
                  <a:pt x="117475" y="67960"/>
                </a:lnTo>
                <a:lnTo>
                  <a:pt x="117789" y="63219"/>
                </a:lnTo>
                <a:lnTo>
                  <a:pt x="117998" y="58472"/>
                </a:lnTo>
                <a:lnTo>
                  <a:pt x="117344" y="53719"/>
                </a:lnTo>
                <a:lnTo>
                  <a:pt x="116114" y="48964"/>
                </a:lnTo>
                <a:lnTo>
                  <a:pt x="114500" y="44205"/>
                </a:lnTo>
                <a:lnTo>
                  <a:pt x="113424" y="40240"/>
                </a:lnTo>
                <a:lnTo>
                  <a:pt x="112707" y="36802"/>
                </a:lnTo>
                <a:lnTo>
                  <a:pt x="112229" y="33716"/>
                </a:lnTo>
                <a:lnTo>
                  <a:pt x="111116" y="30866"/>
                </a:lnTo>
                <a:lnTo>
                  <a:pt x="109581" y="28172"/>
                </a:lnTo>
                <a:lnTo>
                  <a:pt x="107764" y="25582"/>
                </a:lnTo>
                <a:lnTo>
                  <a:pt x="104964" y="23061"/>
                </a:lnTo>
                <a:lnTo>
                  <a:pt x="101511" y="20587"/>
                </a:lnTo>
                <a:lnTo>
                  <a:pt x="97621" y="18145"/>
                </a:lnTo>
                <a:lnTo>
                  <a:pt x="94234" y="15722"/>
                </a:lnTo>
                <a:lnTo>
                  <a:pt x="91182" y="13313"/>
                </a:lnTo>
                <a:lnTo>
                  <a:pt x="88354" y="10914"/>
                </a:lnTo>
                <a:lnTo>
                  <a:pt x="85675" y="9314"/>
                </a:lnTo>
                <a:lnTo>
                  <a:pt x="83095" y="8247"/>
                </a:lnTo>
                <a:lnTo>
                  <a:pt x="80581" y="7536"/>
                </a:lnTo>
                <a:lnTo>
                  <a:pt x="77318" y="7062"/>
                </a:lnTo>
                <a:lnTo>
                  <a:pt x="73555" y="6746"/>
                </a:lnTo>
                <a:lnTo>
                  <a:pt x="69459" y="6536"/>
                </a:lnTo>
                <a:lnTo>
                  <a:pt x="65140" y="5601"/>
                </a:lnTo>
                <a:lnTo>
                  <a:pt x="60674" y="4185"/>
                </a:lnTo>
                <a:lnTo>
                  <a:pt x="56109" y="2447"/>
                </a:lnTo>
                <a:lnTo>
                  <a:pt x="52272" y="1288"/>
                </a:lnTo>
                <a:lnTo>
                  <a:pt x="48920" y="516"/>
                </a:lnTo>
                <a:lnTo>
                  <a:pt x="45892" y="0"/>
                </a:lnTo>
                <a:lnTo>
                  <a:pt x="43079" y="451"/>
                </a:lnTo>
                <a:lnTo>
                  <a:pt x="40410" y="1545"/>
                </a:lnTo>
                <a:lnTo>
                  <a:pt x="37837" y="3068"/>
                </a:lnTo>
                <a:lnTo>
                  <a:pt x="35328" y="4083"/>
                </a:lnTo>
                <a:lnTo>
                  <a:pt x="32862" y="4760"/>
                </a:lnTo>
                <a:lnTo>
                  <a:pt x="30424" y="5212"/>
                </a:lnTo>
                <a:lnTo>
                  <a:pt x="28005" y="5513"/>
                </a:lnTo>
                <a:lnTo>
                  <a:pt x="25598" y="5713"/>
                </a:lnTo>
                <a:lnTo>
                  <a:pt x="23200" y="5847"/>
                </a:lnTo>
                <a:lnTo>
                  <a:pt x="18419" y="5996"/>
                </a:lnTo>
                <a:lnTo>
                  <a:pt x="11260" y="611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7" name="SMARTPenAnnotation120"/>
          <p:cNvSpPr/>
          <p:nvPr/>
        </p:nvSpPr>
        <p:spPr>
          <a:xfrm>
            <a:off x="2607468" y="4421981"/>
            <a:ext cx="7119" cy="107157"/>
          </a:xfrm>
          <a:custGeom>
            <a:avLst/>
            <a:gdLst/>
            <a:ahLst/>
            <a:cxnLst/>
            <a:rect l="0" t="0" r="0" b="0"/>
            <a:pathLst>
              <a:path w="7119" h="107157">
                <a:moveTo>
                  <a:pt x="0" y="107156"/>
                </a:moveTo>
                <a:lnTo>
                  <a:pt x="0" y="96246"/>
                </a:lnTo>
                <a:lnTo>
                  <a:pt x="794" y="94326"/>
                </a:lnTo>
                <a:lnTo>
                  <a:pt x="2117" y="92253"/>
                </a:lnTo>
                <a:lnTo>
                  <a:pt x="3793" y="90077"/>
                </a:lnTo>
                <a:lnTo>
                  <a:pt x="4910" y="87832"/>
                </a:lnTo>
                <a:lnTo>
                  <a:pt x="5655" y="85543"/>
                </a:lnTo>
                <a:lnTo>
                  <a:pt x="6151" y="83222"/>
                </a:lnTo>
                <a:lnTo>
                  <a:pt x="6482" y="80882"/>
                </a:lnTo>
                <a:lnTo>
                  <a:pt x="6703" y="78527"/>
                </a:lnTo>
                <a:lnTo>
                  <a:pt x="6850" y="76164"/>
                </a:lnTo>
                <a:lnTo>
                  <a:pt x="7013" y="71422"/>
                </a:lnTo>
                <a:lnTo>
                  <a:pt x="7105" y="62172"/>
                </a:lnTo>
                <a:lnTo>
                  <a:pt x="7118" y="58117"/>
                </a:lnTo>
                <a:lnTo>
                  <a:pt x="6333" y="54620"/>
                </a:lnTo>
                <a:lnTo>
                  <a:pt x="5016" y="51494"/>
                </a:lnTo>
                <a:lnTo>
                  <a:pt x="3344" y="48617"/>
                </a:lnTo>
                <a:lnTo>
                  <a:pt x="2229" y="45905"/>
                </a:lnTo>
                <a:lnTo>
                  <a:pt x="1486" y="43303"/>
                </a:lnTo>
                <a:lnTo>
                  <a:pt x="991" y="40775"/>
                </a:lnTo>
                <a:lnTo>
                  <a:pt x="661" y="37502"/>
                </a:lnTo>
                <a:lnTo>
                  <a:pt x="441" y="33733"/>
                </a:lnTo>
                <a:lnTo>
                  <a:pt x="196" y="26105"/>
                </a:lnTo>
                <a:lnTo>
                  <a:pt x="58" y="16554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8" name="SMARTPenAnnotation121"/>
          <p:cNvSpPr/>
          <p:nvPr/>
        </p:nvSpPr>
        <p:spPr>
          <a:xfrm>
            <a:off x="2617640" y="4243387"/>
            <a:ext cx="11261" cy="92870"/>
          </a:xfrm>
          <a:custGeom>
            <a:avLst/>
            <a:gdLst/>
            <a:ahLst/>
            <a:cxnLst/>
            <a:rect l="0" t="0" r="0" b="0"/>
            <a:pathLst>
              <a:path w="11261" h="92870">
                <a:moveTo>
                  <a:pt x="4116" y="92869"/>
                </a:moveTo>
                <a:lnTo>
                  <a:pt x="0" y="92869"/>
                </a:lnTo>
                <a:lnTo>
                  <a:pt x="3909" y="92869"/>
                </a:lnTo>
                <a:lnTo>
                  <a:pt x="4772" y="92075"/>
                </a:lnTo>
                <a:lnTo>
                  <a:pt x="10248" y="86718"/>
                </a:lnTo>
                <a:lnTo>
                  <a:pt x="10586" y="85593"/>
                </a:lnTo>
                <a:lnTo>
                  <a:pt x="10810" y="84050"/>
                </a:lnTo>
                <a:lnTo>
                  <a:pt x="10960" y="82227"/>
                </a:lnTo>
                <a:lnTo>
                  <a:pt x="11060" y="79424"/>
                </a:lnTo>
                <a:lnTo>
                  <a:pt x="11220" y="65636"/>
                </a:lnTo>
                <a:lnTo>
                  <a:pt x="11252" y="55034"/>
                </a:lnTo>
                <a:lnTo>
                  <a:pt x="10461" y="51770"/>
                </a:lnTo>
                <a:lnTo>
                  <a:pt x="9139" y="48008"/>
                </a:lnTo>
                <a:lnTo>
                  <a:pt x="7465" y="43911"/>
                </a:lnTo>
                <a:lnTo>
                  <a:pt x="6349" y="40387"/>
                </a:lnTo>
                <a:lnTo>
                  <a:pt x="5604" y="37243"/>
                </a:lnTo>
                <a:lnTo>
                  <a:pt x="5108" y="34354"/>
                </a:lnTo>
                <a:lnTo>
                  <a:pt x="5571" y="30840"/>
                </a:lnTo>
                <a:lnTo>
                  <a:pt x="6673" y="26910"/>
                </a:lnTo>
                <a:lnTo>
                  <a:pt x="8202" y="22702"/>
                </a:lnTo>
                <a:lnTo>
                  <a:pt x="9221" y="19104"/>
                </a:lnTo>
                <a:lnTo>
                  <a:pt x="9901" y="15911"/>
                </a:lnTo>
                <a:lnTo>
                  <a:pt x="10354" y="12989"/>
                </a:lnTo>
                <a:lnTo>
                  <a:pt x="10656" y="10247"/>
                </a:lnTo>
                <a:lnTo>
                  <a:pt x="10857" y="7625"/>
                </a:lnTo>
                <a:lnTo>
                  <a:pt x="1126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9" name="SMARTPenAnnotation122"/>
          <p:cNvSpPr/>
          <p:nvPr/>
        </p:nvSpPr>
        <p:spPr>
          <a:xfrm>
            <a:off x="2607468" y="4036218"/>
            <a:ext cx="7145" cy="142876"/>
          </a:xfrm>
          <a:custGeom>
            <a:avLst/>
            <a:gdLst/>
            <a:ahLst/>
            <a:cxnLst/>
            <a:rect l="0" t="0" r="0" b="0"/>
            <a:pathLst>
              <a:path w="7145" h="142876">
                <a:moveTo>
                  <a:pt x="7144" y="142875"/>
                </a:moveTo>
                <a:lnTo>
                  <a:pt x="294" y="142875"/>
                </a:lnTo>
                <a:lnTo>
                  <a:pt x="87" y="139083"/>
                </a:lnTo>
                <a:lnTo>
                  <a:pt x="17" y="135600"/>
                </a:lnTo>
                <a:lnTo>
                  <a:pt x="0" y="13317"/>
                </a:lnTo>
                <a:lnTo>
                  <a:pt x="794" y="10466"/>
                </a:lnTo>
                <a:lnTo>
                  <a:pt x="2117" y="7771"/>
                </a:lnTo>
                <a:lnTo>
                  <a:pt x="714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0" name="SMARTPenAnnotation123"/>
          <p:cNvSpPr/>
          <p:nvPr/>
        </p:nvSpPr>
        <p:spPr>
          <a:xfrm>
            <a:off x="2614612" y="3829050"/>
            <a:ext cx="25352" cy="178594"/>
          </a:xfrm>
          <a:custGeom>
            <a:avLst/>
            <a:gdLst/>
            <a:ahLst/>
            <a:cxnLst/>
            <a:rect l="0" t="0" r="0" b="0"/>
            <a:pathLst>
              <a:path w="25352" h="178594">
                <a:moveTo>
                  <a:pt x="0" y="178593"/>
                </a:moveTo>
                <a:lnTo>
                  <a:pt x="0" y="167744"/>
                </a:lnTo>
                <a:lnTo>
                  <a:pt x="794" y="165804"/>
                </a:lnTo>
                <a:lnTo>
                  <a:pt x="2117" y="163717"/>
                </a:lnTo>
                <a:lnTo>
                  <a:pt x="3792" y="161532"/>
                </a:lnTo>
                <a:lnTo>
                  <a:pt x="4910" y="159282"/>
                </a:lnTo>
                <a:lnTo>
                  <a:pt x="5654" y="156988"/>
                </a:lnTo>
                <a:lnTo>
                  <a:pt x="6151" y="154664"/>
                </a:lnTo>
                <a:lnTo>
                  <a:pt x="6482" y="151528"/>
                </a:lnTo>
                <a:lnTo>
                  <a:pt x="6702" y="147850"/>
                </a:lnTo>
                <a:lnTo>
                  <a:pt x="6948" y="140323"/>
                </a:lnTo>
                <a:lnTo>
                  <a:pt x="7086" y="130830"/>
                </a:lnTo>
                <a:lnTo>
                  <a:pt x="7144" y="77308"/>
                </a:lnTo>
                <a:lnTo>
                  <a:pt x="7938" y="74557"/>
                </a:lnTo>
                <a:lnTo>
                  <a:pt x="9260" y="71930"/>
                </a:lnTo>
                <a:lnTo>
                  <a:pt x="10936" y="69384"/>
                </a:lnTo>
                <a:lnTo>
                  <a:pt x="12053" y="66894"/>
                </a:lnTo>
                <a:lnTo>
                  <a:pt x="12798" y="64439"/>
                </a:lnTo>
                <a:lnTo>
                  <a:pt x="13295" y="62009"/>
                </a:lnTo>
                <a:lnTo>
                  <a:pt x="13846" y="57193"/>
                </a:lnTo>
                <a:lnTo>
                  <a:pt x="14200" y="51425"/>
                </a:lnTo>
                <a:lnTo>
                  <a:pt x="14262" y="46634"/>
                </a:lnTo>
                <a:lnTo>
                  <a:pt x="14280" y="40187"/>
                </a:lnTo>
                <a:lnTo>
                  <a:pt x="15076" y="37904"/>
                </a:lnTo>
                <a:lnTo>
                  <a:pt x="16401" y="35588"/>
                </a:lnTo>
                <a:lnTo>
                  <a:pt x="18078" y="33250"/>
                </a:lnTo>
                <a:lnTo>
                  <a:pt x="19196" y="30898"/>
                </a:lnTo>
                <a:lnTo>
                  <a:pt x="19941" y="28536"/>
                </a:lnTo>
                <a:lnTo>
                  <a:pt x="20438" y="26167"/>
                </a:lnTo>
                <a:lnTo>
                  <a:pt x="21563" y="23001"/>
                </a:lnTo>
                <a:lnTo>
                  <a:pt x="23106" y="19303"/>
                </a:lnTo>
                <a:lnTo>
                  <a:pt x="24929" y="15249"/>
                </a:lnTo>
                <a:lnTo>
                  <a:pt x="25351" y="11754"/>
                </a:lnTo>
                <a:lnTo>
                  <a:pt x="24838" y="8629"/>
                </a:lnTo>
                <a:lnTo>
                  <a:pt x="2143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1" name="SMARTPenAnnotation124"/>
          <p:cNvSpPr/>
          <p:nvPr/>
        </p:nvSpPr>
        <p:spPr>
          <a:xfrm>
            <a:off x="2650331" y="3521868"/>
            <a:ext cx="71438" cy="250033"/>
          </a:xfrm>
          <a:custGeom>
            <a:avLst/>
            <a:gdLst/>
            <a:ahLst/>
            <a:cxnLst/>
            <a:rect l="0" t="0" r="0" b="0"/>
            <a:pathLst>
              <a:path w="71438" h="250033">
                <a:moveTo>
                  <a:pt x="0" y="250032"/>
                </a:moveTo>
                <a:lnTo>
                  <a:pt x="0" y="246239"/>
                </a:lnTo>
                <a:lnTo>
                  <a:pt x="794" y="244328"/>
                </a:lnTo>
                <a:lnTo>
                  <a:pt x="2116" y="242261"/>
                </a:lnTo>
                <a:lnTo>
                  <a:pt x="6151" y="237031"/>
                </a:lnTo>
                <a:lnTo>
                  <a:pt x="6702" y="232083"/>
                </a:lnTo>
                <a:lnTo>
                  <a:pt x="6849" y="228541"/>
                </a:lnTo>
                <a:lnTo>
                  <a:pt x="7741" y="225385"/>
                </a:lnTo>
                <a:lnTo>
                  <a:pt x="9130" y="222489"/>
                </a:lnTo>
                <a:lnTo>
                  <a:pt x="10849" y="219764"/>
                </a:lnTo>
                <a:lnTo>
                  <a:pt x="12759" y="212502"/>
                </a:lnTo>
                <a:lnTo>
                  <a:pt x="13269" y="208343"/>
                </a:lnTo>
                <a:lnTo>
                  <a:pt x="14402" y="203983"/>
                </a:lnTo>
                <a:lnTo>
                  <a:pt x="15951" y="199489"/>
                </a:lnTo>
                <a:lnTo>
                  <a:pt x="17778" y="194905"/>
                </a:lnTo>
                <a:lnTo>
                  <a:pt x="19807" y="187695"/>
                </a:lnTo>
                <a:lnTo>
                  <a:pt x="20709" y="181051"/>
                </a:lnTo>
                <a:lnTo>
                  <a:pt x="20950" y="177058"/>
                </a:lnTo>
                <a:lnTo>
                  <a:pt x="21217" y="169180"/>
                </a:lnTo>
                <a:lnTo>
                  <a:pt x="21336" y="163033"/>
                </a:lnTo>
                <a:lnTo>
                  <a:pt x="22161" y="160282"/>
                </a:lnTo>
                <a:lnTo>
                  <a:pt x="23505" y="157655"/>
                </a:lnTo>
                <a:lnTo>
                  <a:pt x="25195" y="155109"/>
                </a:lnTo>
                <a:lnTo>
                  <a:pt x="27073" y="150165"/>
                </a:lnTo>
                <a:lnTo>
                  <a:pt x="28487" y="143302"/>
                </a:lnTo>
                <a:lnTo>
                  <a:pt x="28567" y="136762"/>
                </a:lnTo>
                <a:lnTo>
                  <a:pt x="30688" y="134073"/>
                </a:lnTo>
                <a:lnTo>
                  <a:pt x="32365" y="132245"/>
                </a:lnTo>
                <a:lnTo>
                  <a:pt x="33483" y="130232"/>
                </a:lnTo>
                <a:lnTo>
                  <a:pt x="34725" y="125879"/>
                </a:lnTo>
                <a:lnTo>
                  <a:pt x="35277" y="119182"/>
                </a:lnTo>
                <a:lnTo>
                  <a:pt x="35424" y="115173"/>
                </a:lnTo>
                <a:lnTo>
                  <a:pt x="36316" y="111707"/>
                </a:lnTo>
                <a:lnTo>
                  <a:pt x="37704" y="108603"/>
                </a:lnTo>
                <a:lnTo>
                  <a:pt x="39424" y="105740"/>
                </a:lnTo>
                <a:lnTo>
                  <a:pt x="41334" y="98325"/>
                </a:lnTo>
                <a:lnTo>
                  <a:pt x="41844" y="94125"/>
                </a:lnTo>
                <a:lnTo>
                  <a:pt x="42977" y="90531"/>
                </a:lnTo>
                <a:lnTo>
                  <a:pt x="44526" y="87342"/>
                </a:lnTo>
                <a:lnTo>
                  <a:pt x="46353" y="84422"/>
                </a:lnTo>
                <a:lnTo>
                  <a:pt x="48382" y="76944"/>
                </a:lnTo>
                <a:lnTo>
                  <a:pt x="48924" y="72727"/>
                </a:lnTo>
                <a:lnTo>
                  <a:pt x="50078" y="69122"/>
                </a:lnTo>
                <a:lnTo>
                  <a:pt x="51642" y="65926"/>
                </a:lnTo>
                <a:lnTo>
                  <a:pt x="53477" y="63001"/>
                </a:lnTo>
                <a:lnTo>
                  <a:pt x="55518" y="57634"/>
                </a:lnTo>
                <a:lnTo>
                  <a:pt x="56666" y="50150"/>
                </a:lnTo>
                <a:lnTo>
                  <a:pt x="57086" y="43029"/>
                </a:lnTo>
                <a:lnTo>
                  <a:pt x="57150" y="25779"/>
                </a:lnTo>
                <a:lnTo>
                  <a:pt x="57944" y="24329"/>
                </a:lnTo>
                <a:lnTo>
                  <a:pt x="59266" y="23364"/>
                </a:lnTo>
                <a:lnTo>
                  <a:pt x="60942" y="22719"/>
                </a:lnTo>
                <a:lnTo>
                  <a:pt x="62059" y="21497"/>
                </a:lnTo>
                <a:lnTo>
                  <a:pt x="62804" y="19887"/>
                </a:lnTo>
                <a:lnTo>
                  <a:pt x="63632" y="15983"/>
                </a:lnTo>
                <a:lnTo>
                  <a:pt x="63999" y="11601"/>
                </a:lnTo>
                <a:lnTo>
                  <a:pt x="64891" y="9322"/>
                </a:lnTo>
                <a:lnTo>
                  <a:pt x="66280" y="7009"/>
                </a:lnTo>
                <a:lnTo>
                  <a:pt x="7143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2" name="SMARTPenAnnotation125"/>
          <p:cNvSpPr/>
          <p:nvPr/>
        </p:nvSpPr>
        <p:spPr>
          <a:xfrm>
            <a:off x="2671762" y="4329112"/>
            <a:ext cx="142876" cy="185739"/>
          </a:xfrm>
          <a:custGeom>
            <a:avLst/>
            <a:gdLst/>
            <a:ahLst/>
            <a:cxnLst/>
            <a:rect l="0" t="0" r="0" b="0"/>
            <a:pathLst>
              <a:path w="142876" h="185739">
                <a:moveTo>
                  <a:pt x="0" y="14288"/>
                </a:moveTo>
                <a:lnTo>
                  <a:pt x="17061" y="14288"/>
                </a:lnTo>
                <a:lnTo>
                  <a:pt x="19312" y="13494"/>
                </a:lnTo>
                <a:lnTo>
                  <a:pt x="21606" y="12171"/>
                </a:lnTo>
                <a:lnTo>
                  <a:pt x="23929" y="10495"/>
                </a:lnTo>
                <a:lnTo>
                  <a:pt x="26271" y="9378"/>
                </a:lnTo>
                <a:lnTo>
                  <a:pt x="28627" y="8633"/>
                </a:lnTo>
                <a:lnTo>
                  <a:pt x="34318" y="7438"/>
                </a:lnTo>
                <a:lnTo>
                  <a:pt x="37213" y="7275"/>
                </a:lnTo>
                <a:lnTo>
                  <a:pt x="43305" y="7183"/>
                </a:lnTo>
                <a:lnTo>
                  <a:pt x="45539" y="7169"/>
                </a:lnTo>
                <a:lnTo>
                  <a:pt x="47822" y="6367"/>
                </a:lnTo>
                <a:lnTo>
                  <a:pt x="50137" y="5038"/>
                </a:lnTo>
                <a:lnTo>
                  <a:pt x="55765" y="995"/>
                </a:lnTo>
                <a:lnTo>
                  <a:pt x="57814" y="664"/>
                </a:lnTo>
                <a:lnTo>
                  <a:pt x="60768" y="443"/>
                </a:lnTo>
                <a:lnTo>
                  <a:pt x="69330" y="87"/>
                </a:lnTo>
                <a:lnTo>
                  <a:pt x="74605" y="26"/>
                </a:lnTo>
                <a:lnTo>
                  <a:pt x="114176" y="0"/>
                </a:lnTo>
                <a:lnTo>
                  <a:pt x="118056" y="3792"/>
                </a:lnTo>
                <a:lnTo>
                  <a:pt x="119979" y="4910"/>
                </a:lnTo>
                <a:lnTo>
                  <a:pt x="124232" y="6151"/>
                </a:lnTo>
                <a:lnTo>
                  <a:pt x="125684" y="7276"/>
                </a:lnTo>
                <a:lnTo>
                  <a:pt x="126652" y="8819"/>
                </a:lnTo>
                <a:lnTo>
                  <a:pt x="128205" y="13207"/>
                </a:lnTo>
                <a:lnTo>
                  <a:pt x="128418" y="18041"/>
                </a:lnTo>
                <a:lnTo>
                  <a:pt x="128573" y="35421"/>
                </a:lnTo>
                <a:lnTo>
                  <a:pt x="128587" y="58521"/>
                </a:lnTo>
                <a:lnTo>
                  <a:pt x="129381" y="62033"/>
                </a:lnTo>
                <a:lnTo>
                  <a:pt x="130704" y="65961"/>
                </a:lnTo>
                <a:lnTo>
                  <a:pt x="132380" y="70168"/>
                </a:lnTo>
                <a:lnTo>
                  <a:pt x="133497" y="74560"/>
                </a:lnTo>
                <a:lnTo>
                  <a:pt x="134242" y="79075"/>
                </a:lnTo>
                <a:lnTo>
                  <a:pt x="134738" y="83673"/>
                </a:lnTo>
                <a:lnTo>
                  <a:pt x="135069" y="88326"/>
                </a:lnTo>
                <a:lnTo>
                  <a:pt x="135290" y="93015"/>
                </a:lnTo>
                <a:lnTo>
                  <a:pt x="135535" y="102459"/>
                </a:lnTo>
                <a:lnTo>
                  <a:pt x="135731" y="170149"/>
                </a:lnTo>
                <a:lnTo>
                  <a:pt x="136525" y="172964"/>
                </a:lnTo>
                <a:lnTo>
                  <a:pt x="137848" y="174840"/>
                </a:lnTo>
                <a:lnTo>
                  <a:pt x="139523" y="176092"/>
                </a:lnTo>
                <a:lnTo>
                  <a:pt x="140641" y="177719"/>
                </a:lnTo>
                <a:lnTo>
                  <a:pt x="142213" y="183009"/>
                </a:lnTo>
                <a:lnTo>
                  <a:pt x="142875" y="18573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3" name="SMARTPenAnnotation126"/>
          <p:cNvSpPr/>
          <p:nvPr/>
        </p:nvSpPr>
        <p:spPr>
          <a:xfrm>
            <a:off x="2150269" y="4379118"/>
            <a:ext cx="135702" cy="134710"/>
          </a:xfrm>
          <a:custGeom>
            <a:avLst/>
            <a:gdLst/>
            <a:ahLst/>
            <a:cxnLst/>
            <a:rect l="0" t="0" r="0" b="0"/>
            <a:pathLst>
              <a:path w="135702" h="134710">
                <a:moveTo>
                  <a:pt x="100012" y="7144"/>
                </a:moveTo>
                <a:lnTo>
                  <a:pt x="82226" y="7144"/>
                </a:lnTo>
                <a:lnTo>
                  <a:pt x="80217" y="6350"/>
                </a:lnTo>
                <a:lnTo>
                  <a:pt x="78084" y="5027"/>
                </a:lnTo>
                <a:lnTo>
                  <a:pt x="75868" y="3352"/>
                </a:lnTo>
                <a:lnTo>
                  <a:pt x="73597" y="2234"/>
                </a:lnTo>
                <a:lnTo>
                  <a:pt x="71290" y="1490"/>
                </a:lnTo>
                <a:lnTo>
                  <a:pt x="65675" y="294"/>
                </a:lnTo>
                <a:lnTo>
                  <a:pt x="63627" y="196"/>
                </a:lnTo>
                <a:lnTo>
                  <a:pt x="53954" y="59"/>
                </a:lnTo>
                <a:lnTo>
                  <a:pt x="26" y="0"/>
                </a:lnTo>
                <a:lnTo>
                  <a:pt x="0" y="14435"/>
                </a:lnTo>
                <a:lnTo>
                  <a:pt x="793" y="16767"/>
                </a:lnTo>
                <a:lnTo>
                  <a:pt x="2116" y="18322"/>
                </a:lnTo>
                <a:lnTo>
                  <a:pt x="3792" y="19358"/>
                </a:lnTo>
                <a:lnTo>
                  <a:pt x="4909" y="20843"/>
                </a:lnTo>
                <a:lnTo>
                  <a:pt x="5654" y="22627"/>
                </a:lnTo>
                <a:lnTo>
                  <a:pt x="6150" y="24610"/>
                </a:lnTo>
                <a:lnTo>
                  <a:pt x="6481" y="27519"/>
                </a:lnTo>
                <a:lnTo>
                  <a:pt x="6702" y="31046"/>
                </a:lnTo>
                <a:lnTo>
                  <a:pt x="7056" y="40529"/>
                </a:lnTo>
                <a:lnTo>
                  <a:pt x="7117" y="45964"/>
                </a:lnTo>
                <a:lnTo>
                  <a:pt x="7135" y="52601"/>
                </a:lnTo>
                <a:lnTo>
                  <a:pt x="7932" y="54911"/>
                </a:lnTo>
                <a:lnTo>
                  <a:pt x="9256" y="57245"/>
                </a:lnTo>
                <a:lnTo>
                  <a:pt x="13293" y="62902"/>
                </a:lnTo>
                <a:lnTo>
                  <a:pt x="13845" y="65792"/>
                </a:lnTo>
                <a:lnTo>
                  <a:pt x="13992" y="67674"/>
                </a:lnTo>
                <a:lnTo>
                  <a:pt x="14884" y="68929"/>
                </a:lnTo>
                <a:lnTo>
                  <a:pt x="16273" y="69765"/>
                </a:lnTo>
                <a:lnTo>
                  <a:pt x="21129" y="71340"/>
                </a:lnTo>
                <a:lnTo>
                  <a:pt x="25133" y="71409"/>
                </a:lnTo>
                <a:lnTo>
                  <a:pt x="45572" y="71438"/>
                </a:lnTo>
                <a:lnTo>
                  <a:pt x="47050" y="70644"/>
                </a:lnTo>
                <a:lnTo>
                  <a:pt x="48035" y="69321"/>
                </a:lnTo>
                <a:lnTo>
                  <a:pt x="48692" y="67646"/>
                </a:lnTo>
                <a:lnTo>
                  <a:pt x="50717" y="65735"/>
                </a:lnTo>
                <a:lnTo>
                  <a:pt x="53655" y="63667"/>
                </a:lnTo>
                <a:lnTo>
                  <a:pt x="62192" y="58437"/>
                </a:lnTo>
                <a:lnTo>
                  <a:pt x="65476" y="55606"/>
                </a:lnTo>
                <a:lnTo>
                  <a:pt x="67463" y="53739"/>
                </a:lnTo>
                <a:lnTo>
                  <a:pt x="69581" y="52495"/>
                </a:lnTo>
                <a:lnTo>
                  <a:pt x="71787" y="51666"/>
                </a:lnTo>
                <a:lnTo>
                  <a:pt x="74052" y="51113"/>
                </a:lnTo>
                <a:lnTo>
                  <a:pt x="76355" y="49950"/>
                </a:lnTo>
                <a:lnTo>
                  <a:pt x="78684" y="48381"/>
                </a:lnTo>
                <a:lnTo>
                  <a:pt x="84334" y="43953"/>
                </a:lnTo>
                <a:lnTo>
                  <a:pt x="86385" y="43589"/>
                </a:lnTo>
                <a:lnTo>
                  <a:pt x="89340" y="43347"/>
                </a:lnTo>
                <a:lnTo>
                  <a:pt x="97904" y="42958"/>
                </a:lnTo>
                <a:lnTo>
                  <a:pt x="103179" y="42891"/>
                </a:lnTo>
                <a:lnTo>
                  <a:pt x="105299" y="43675"/>
                </a:lnTo>
                <a:lnTo>
                  <a:pt x="107505" y="44992"/>
                </a:lnTo>
                <a:lnTo>
                  <a:pt x="109770" y="46664"/>
                </a:lnTo>
                <a:lnTo>
                  <a:pt x="112073" y="47778"/>
                </a:lnTo>
                <a:lnTo>
                  <a:pt x="114403" y="48521"/>
                </a:lnTo>
                <a:lnTo>
                  <a:pt x="116750" y="49016"/>
                </a:lnTo>
                <a:lnTo>
                  <a:pt x="119108" y="50140"/>
                </a:lnTo>
                <a:lnTo>
                  <a:pt x="121474" y="51683"/>
                </a:lnTo>
                <a:lnTo>
                  <a:pt x="127182" y="56070"/>
                </a:lnTo>
                <a:lnTo>
                  <a:pt x="130079" y="58787"/>
                </a:lnTo>
                <a:lnTo>
                  <a:pt x="131963" y="60623"/>
                </a:lnTo>
                <a:lnTo>
                  <a:pt x="133219" y="62640"/>
                </a:lnTo>
                <a:lnTo>
                  <a:pt x="134056" y="64779"/>
                </a:lnTo>
                <a:lnTo>
                  <a:pt x="134614" y="66998"/>
                </a:lnTo>
                <a:lnTo>
                  <a:pt x="134986" y="70066"/>
                </a:lnTo>
                <a:lnTo>
                  <a:pt x="135234" y="73698"/>
                </a:lnTo>
                <a:lnTo>
                  <a:pt x="135633" y="83349"/>
                </a:lnTo>
                <a:lnTo>
                  <a:pt x="135701" y="88813"/>
                </a:lnTo>
                <a:lnTo>
                  <a:pt x="134917" y="90959"/>
                </a:lnTo>
                <a:lnTo>
                  <a:pt x="133601" y="93183"/>
                </a:lnTo>
                <a:lnTo>
                  <a:pt x="131930" y="95460"/>
                </a:lnTo>
                <a:lnTo>
                  <a:pt x="130022" y="97771"/>
                </a:lnTo>
                <a:lnTo>
                  <a:pt x="127956" y="100106"/>
                </a:lnTo>
                <a:lnTo>
                  <a:pt x="123544" y="104817"/>
                </a:lnTo>
                <a:lnTo>
                  <a:pt x="111881" y="116687"/>
                </a:lnTo>
                <a:lnTo>
                  <a:pt x="109512" y="118273"/>
                </a:lnTo>
                <a:lnTo>
                  <a:pt x="107139" y="119330"/>
                </a:lnTo>
                <a:lnTo>
                  <a:pt x="104763" y="120034"/>
                </a:lnTo>
                <a:lnTo>
                  <a:pt x="102386" y="121298"/>
                </a:lnTo>
                <a:lnTo>
                  <a:pt x="100007" y="122934"/>
                </a:lnTo>
                <a:lnTo>
                  <a:pt x="97627" y="124819"/>
                </a:lnTo>
                <a:lnTo>
                  <a:pt x="94453" y="126075"/>
                </a:lnTo>
                <a:lnTo>
                  <a:pt x="90750" y="126913"/>
                </a:lnTo>
                <a:lnTo>
                  <a:pt x="86694" y="127471"/>
                </a:lnTo>
                <a:lnTo>
                  <a:pt x="83195" y="127844"/>
                </a:lnTo>
                <a:lnTo>
                  <a:pt x="80070" y="128092"/>
                </a:lnTo>
                <a:lnTo>
                  <a:pt x="77192" y="128257"/>
                </a:lnTo>
                <a:lnTo>
                  <a:pt x="74480" y="129161"/>
                </a:lnTo>
                <a:lnTo>
                  <a:pt x="71878" y="130557"/>
                </a:lnTo>
                <a:lnTo>
                  <a:pt x="69350" y="132282"/>
                </a:lnTo>
                <a:lnTo>
                  <a:pt x="66870" y="133432"/>
                </a:lnTo>
                <a:lnTo>
                  <a:pt x="64424" y="134198"/>
                </a:lnTo>
                <a:lnTo>
                  <a:pt x="61999" y="134709"/>
                </a:lnTo>
                <a:lnTo>
                  <a:pt x="59589" y="134256"/>
                </a:lnTo>
                <a:lnTo>
                  <a:pt x="57188" y="133161"/>
                </a:lnTo>
                <a:lnTo>
                  <a:pt x="54794" y="131636"/>
                </a:lnTo>
                <a:lnTo>
                  <a:pt x="52404" y="130620"/>
                </a:lnTo>
                <a:lnTo>
                  <a:pt x="50017" y="129943"/>
                </a:lnTo>
                <a:lnTo>
                  <a:pt x="47632" y="129491"/>
                </a:lnTo>
                <a:lnTo>
                  <a:pt x="45248" y="129190"/>
                </a:lnTo>
                <a:lnTo>
                  <a:pt x="42865" y="128989"/>
                </a:lnTo>
                <a:lnTo>
                  <a:pt x="37130" y="128667"/>
                </a:lnTo>
                <a:lnTo>
                  <a:pt x="34229" y="128623"/>
                </a:lnTo>
                <a:lnTo>
                  <a:pt x="21431" y="1285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4" name="SMARTPenAnnotation127"/>
          <p:cNvSpPr/>
          <p:nvPr/>
        </p:nvSpPr>
        <p:spPr>
          <a:xfrm>
            <a:off x="2650331" y="4143375"/>
            <a:ext cx="614363" cy="650082"/>
          </a:xfrm>
          <a:custGeom>
            <a:avLst/>
            <a:gdLst/>
            <a:ahLst/>
            <a:cxnLst/>
            <a:rect l="0" t="0" r="0" b="0"/>
            <a:pathLst>
              <a:path w="614363" h="650082">
                <a:moveTo>
                  <a:pt x="0" y="0"/>
                </a:moveTo>
                <a:lnTo>
                  <a:pt x="63029" y="0"/>
                </a:lnTo>
                <a:lnTo>
                  <a:pt x="80323" y="3792"/>
                </a:lnTo>
                <a:lnTo>
                  <a:pt x="96736" y="6150"/>
                </a:lnTo>
                <a:lnTo>
                  <a:pt x="117298" y="11857"/>
                </a:lnTo>
                <a:lnTo>
                  <a:pt x="129920" y="13207"/>
                </a:lnTo>
                <a:lnTo>
                  <a:pt x="143467" y="15924"/>
                </a:lnTo>
                <a:lnTo>
                  <a:pt x="157425" y="19777"/>
                </a:lnTo>
                <a:lnTo>
                  <a:pt x="171567" y="24135"/>
                </a:lnTo>
                <a:lnTo>
                  <a:pt x="192916" y="31051"/>
                </a:lnTo>
                <a:lnTo>
                  <a:pt x="209301" y="37877"/>
                </a:lnTo>
                <a:lnTo>
                  <a:pt x="226372" y="46203"/>
                </a:lnTo>
                <a:lnTo>
                  <a:pt x="241897" y="55195"/>
                </a:lnTo>
                <a:lnTo>
                  <a:pt x="256735" y="64483"/>
                </a:lnTo>
                <a:lnTo>
                  <a:pt x="285663" y="83381"/>
                </a:lnTo>
                <a:lnTo>
                  <a:pt x="302115" y="92885"/>
                </a:lnTo>
                <a:lnTo>
                  <a:pt x="319217" y="103194"/>
                </a:lnTo>
                <a:lnTo>
                  <a:pt x="342233" y="121592"/>
                </a:lnTo>
                <a:lnTo>
                  <a:pt x="356891" y="132358"/>
                </a:lnTo>
                <a:lnTo>
                  <a:pt x="374738" y="151135"/>
                </a:lnTo>
                <a:lnTo>
                  <a:pt x="387213" y="164802"/>
                </a:lnTo>
                <a:lnTo>
                  <a:pt x="400694" y="179608"/>
                </a:lnTo>
                <a:lnTo>
                  <a:pt x="414624" y="196771"/>
                </a:lnTo>
                <a:lnTo>
                  <a:pt x="426635" y="212866"/>
                </a:lnTo>
                <a:lnTo>
                  <a:pt x="438059" y="228751"/>
                </a:lnTo>
                <a:lnTo>
                  <a:pt x="457085" y="254750"/>
                </a:lnTo>
                <a:lnTo>
                  <a:pt x="473923" y="278681"/>
                </a:lnTo>
                <a:lnTo>
                  <a:pt x="486857" y="296367"/>
                </a:lnTo>
                <a:lnTo>
                  <a:pt x="498427" y="314810"/>
                </a:lnTo>
                <a:lnTo>
                  <a:pt x="508860" y="332797"/>
                </a:lnTo>
                <a:lnTo>
                  <a:pt x="518789" y="348728"/>
                </a:lnTo>
                <a:lnTo>
                  <a:pt x="526377" y="365863"/>
                </a:lnTo>
                <a:lnTo>
                  <a:pt x="533189" y="384061"/>
                </a:lnTo>
                <a:lnTo>
                  <a:pt x="545155" y="411364"/>
                </a:lnTo>
                <a:lnTo>
                  <a:pt x="551324" y="427303"/>
                </a:lnTo>
                <a:lnTo>
                  <a:pt x="556712" y="444441"/>
                </a:lnTo>
                <a:lnTo>
                  <a:pt x="561752" y="461848"/>
                </a:lnTo>
                <a:lnTo>
                  <a:pt x="566638" y="477522"/>
                </a:lnTo>
                <a:lnTo>
                  <a:pt x="573572" y="494542"/>
                </a:lnTo>
                <a:lnTo>
                  <a:pt x="580359" y="511897"/>
                </a:lnTo>
                <a:lnTo>
                  <a:pt x="584973" y="535054"/>
                </a:lnTo>
                <a:lnTo>
                  <a:pt x="588865" y="549745"/>
                </a:lnTo>
                <a:lnTo>
                  <a:pt x="593241" y="564212"/>
                </a:lnTo>
                <a:lnTo>
                  <a:pt x="597037" y="578580"/>
                </a:lnTo>
                <a:lnTo>
                  <a:pt x="598725" y="592902"/>
                </a:lnTo>
                <a:lnTo>
                  <a:pt x="599675" y="610561"/>
                </a:lnTo>
                <a:lnTo>
                  <a:pt x="600602" y="615003"/>
                </a:lnTo>
                <a:lnTo>
                  <a:pt x="605676" y="627836"/>
                </a:lnTo>
                <a:lnTo>
                  <a:pt x="606914" y="638014"/>
                </a:lnTo>
                <a:lnTo>
                  <a:pt x="607128" y="645271"/>
                </a:lnTo>
                <a:lnTo>
                  <a:pt x="607952" y="646874"/>
                </a:lnTo>
                <a:lnTo>
                  <a:pt x="609295" y="647943"/>
                </a:lnTo>
                <a:lnTo>
                  <a:pt x="614362" y="65008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5" name="SMARTPenAnnotation128"/>
          <p:cNvSpPr/>
          <p:nvPr/>
        </p:nvSpPr>
        <p:spPr>
          <a:xfrm>
            <a:off x="3200437" y="4879219"/>
            <a:ext cx="142720" cy="228552"/>
          </a:xfrm>
          <a:custGeom>
            <a:avLst/>
            <a:gdLst/>
            <a:ahLst/>
            <a:cxnLst/>
            <a:rect l="0" t="0" r="0" b="0"/>
            <a:pathLst>
              <a:path w="142720" h="228552">
                <a:moveTo>
                  <a:pt x="107119" y="21393"/>
                </a:moveTo>
                <a:lnTo>
                  <a:pt x="58521" y="21393"/>
                </a:lnTo>
                <a:lnTo>
                  <a:pt x="55622" y="23510"/>
                </a:lnTo>
                <a:lnTo>
                  <a:pt x="51688" y="27096"/>
                </a:lnTo>
                <a:lnTo>
                  <a:pt x="47293" y="31336"/>
                </a:lnTo>
                <a:lnTo>
                  <a:pt x="45010" y="32785"/>
                </a:lnTo>
                <a:lnTo>
                  <a:pt x="42694" y="33750"/>
                </a:lnTo>
                <a:lnTo>
                  <a:pt x="40357" y="34393"/>
                </a:lnTo>
                <a:lnTo>
                  <a:pt x="37211" y="35616"/>
                </a:lnTo>
                <a:lnTo>
                  <a:pt x="33526" y="37225"/>
                </a:lnTo>
                <a:lnTo>
                  <a:pt x="29482" y="39092"/>
                </a:lnTo>
                <a:lnTo>
                  <a:pt x="25992" y="41129"/>
                </a:lnTo>
                <a:lnTo>
                  <a:pt x="22872" y="43282"/>
                </a:lnTo>
                <a:lnTo>
                  <a:pt x="19998" y="45511"/>
                </a:lnTo>
                <a:lnTo>
                  <a:pt x="17288" y="47790"/>
                </a:lnTo>
                <a:lnTo>
                  <a:pt x="14688" y="50104"/>
                </a:lnTo>
                <a:lnTo>
                  <a:pt x="9682" y="54791"/>
                </a:lnTo>
                <a:lnTo>
                  <a:pt x="4811" y="59520"/>
                </a:lnTo>
                <a:lnTo>
                  <a:pt x="3195" y="61892"/>
                </a:lnTo>
                <a:lnTo>
                  <a:pt x="1399" y="66645"/>
                </a:lnTo>
                <a:lnTo>
                  <a:pt x="388" y="73783"/>
                </a:lnTo>
                <a:lnTo>
                  <a:pt x="88" y="80925"/>
                </a:lnTo>
                <a:lnTo>
                  <a:pt x="0" y="88068"/>
                </a:lnTo>
                <a:lnTo>
                  <a:pt x="781" y="90449"/>
                </a:lnTo>
                <a:lnTo>
                  <a:pt x="3766" y="95212"/>
                </a:lnTo>
                <a:lnTo>
                  <a:pt x="5673" y="96799"/>
                </a:lnTo>
                <a:lnTo>
                  <a:pt x="7738" y="97858"/>
                </a:lnTo>
                <a:lnTo>
                  <a:pt x="9909" y="98563"/>
                </a:lnTo>
                <a:lnTo>
                  <a:pt x="11356" y="99827"/>
                </a:lnTo>
                <a:lnTo>
                  <a:pt x="12321" y="101464"/>
                </a:lnTo>
                <a:lnTo>
                  <a:pt x="12964" y="103348"/>
                </a:lnTo>
                <a:lnTo>
                  <a:pt x="15795" y="107559"/>
                </a:lnTo>
                <a:lnTo>
                  <a:pt x="17661" y="109793"/>
                </a:lnTo>
                <a:lnTo>
                  <a:pt x="19699" y="111283"/>
                </a:lnTo>
                <a:lnTo>
                  <a:pt x="24080" y="112938"/>
                </a:lnTo>
                <a:lnTo>
                  <a:pt x="26360" y="114173"/>
                </a:lnTo>
                <a:lnTo>
                  <a:pt x="28673" y="115790"/>
                </a:lnTo>
                <a:lnTo>
                  <a:pt x="31009" y="117662"/>
                </a:lnTo>
                <a:lnTo>
                  <a:pt x="34154" y="118910"/>
                </a:lnTo>
                <a:lnTo>
                  <a:pt x="37838" y="119742"/>
                </a:lnTo>
                <a:lnTo>
                  <a:pt x="41882" y="120296"/>
                </a:lnTo>
                <a:lnTo>
                  <a:pt x="45371" y="120666"/>
                </a:lnTo>
                <a:lnTo>
                  <a:pt x="48491" y="120913"/>
                </a:lnTo>
                <a:lnTo>
                  <a:pt x="51365" y="121077"/>
                </a:lnTo>
                <a:lnTo>
                  <a:pt x="54868" y="121980"/>
                </a:lnTo>
                <a:lnTo>
                  <a:pt x="58791" y="123376"/>
                </a:lnTo>
                <a:lnTo>
                  <a:pt x="62994" y="125101"/>
                </a:lnTo>
                <a:lnTo>
                  <a:pt x="66590" y="126250"/>
                </a:lnTo>
                <a:lnTo>
                  <a:pt x="69781" y="127017"/>
                </a:lnTo>
                <a:lnTo>
                  <a:pt x="72702" y="127527"/>
                </a:lnTo>
                <a:lnTo>
                  <a:pt x="75443" y="128662"/>
                </a:lnTo>
                <a:lnTo>
                  <a:pt x="78064" y="130212"/>
                </a:lnTo>
                <a:lnTo>
                  <a:pt x="80605" y="132039"/>
                </a:lnTo>
                <a:lnTo>
                  <a:pt x="83887" y="134051"/>
                </a:lnTo>
                <a:lnTo>
                  <a:pt x="87662" y="136186"/>
                </a:lnTo>
                <a:lnTo>
                  <a:pt x="96090" y="140674"/>
                </a:lnTo>
                <a:lnTo>
                  <a:pt x="121045" y="153363"/>
                </a:lnTo>
                <a:lnTo>
                  <a:pt x="123547" y="155411"/>
                </a:lnTo>
                <a:lnTo>
                  <a:pt x="125215" y="157570"/>
                </a:lnTo>
                <a:lnTo>
                  <a:pt x="131684" y="170530"/>
                </a:lnTo>
                <a:lnTo>
                  <a:pt x="136028" y="177105"/>
                </a:lnTo>
                <a:lnTo>
                  <a:pt x="138298" y="179970"/>
                </a:lnTo>
                <a:lnTo>
                  <a:pt x="140820" y="185270"/>
                </a:lnTo>
                <a:lnTo>
                  <a:pt x="141941" y="190271"/>
                </a:lnTo>
                <a:lnTo>
                  <a:pt x="142439" y="195139"/>
                </a:lnTo>
                <a:lnTo>
                  <a:pt x="142660" y="202066"/>
                </a:lnTo>
                <a:lnTo>
                  <a:pt x="142719" y="206135"/>
                </a:lnTo>
                <a:lnTo>
                  <a:pt x="141965" y="208848"/>
                </a:lnTo>
                <a:lnTo>
                  <a:pt x="140668" y="210657"/>
                </a:lnTo>
                <a:lnTo>
                  <a:pt x="137111" y="213460"/>
                </a:lnTo>
                <a:lnTo>
                  <a:pt x="132884" y="217352"/>
                </a:lnTo>
                <a:lnTo>
                  <a:pt x="122780" y="227212"/>
                </a:lnTo>
                <a:lnTo>
                  <a:pt x="120735" y="227662"/>
                </a:lnTo>
                <a:lnTo>
                  <a:pt x="117783" y="227962"/>
                </a:lnTo>
                <a:lnTo>
                  <a:pt x="111065" y="228295"/>
                </a:lnTo>
                <a:lnTo>
                  <a:pt x="105433" y="228443"/>
                </a:lnTo>
                <a:lnTo>
                  <a:pt x="84360" y="228551"/>
                </a:lnTo>
                <a:lnTo>
                  <a:pt x="81628" y="227761"/>
                </a:lnTo>
                <a:lnTo>
                  <a:pt x="79012" y="226441"/>
                </a:lnTo>
                <a:lnTo>
                  <a:pt x="76475" y="224766"/>
                </a:lnTo>
                <a:lnTo>
                  <a:pt x="73989" y="222856"/>
                </a:lnTo>
                <a:lnTo>
                  <a:pt x="71539" y="220790"/>
                </a:lnTo>
                <a:lnTo>
                  <a:pt x="69111" y="218618"/>
                </a:lnTo>
                <a:lnTo>
                  <a:pt x="66699" y="217170"/>
                </a:lnTo>
                <a:lnTo>
                  <a:pt x="64297" y="216204"/>
                </a:lnTo>
                <a:lnTo>
                  <a:pt x="61903" y="215561"/>
                </a:lnTo>
                <a:lnTo>
                  <a:pt x="59512" y="214338"/>
                </a:lnTo>
                <a:lnTo>
                  <a:pt x="57125" y="212730"/>
                </a:lnTo>
                <a:lnTo>
                  <a:pt x="54739" y="210863"/>
                </a:lnTo>
                <a:lnTo>
                  <a:pt x="53149" y="208825"/>
                </a:lnTo>
                <a:lnTo>
                  <a:pt x="52089" y="206673"/>
                </a:lnTo>
                <a:lnTo>
                  <a:pt x="50911" y="202165"/>
                </a:lnTo>
                <a:lnTo>
                  <a:pt x="50248" y="195164"/>
                </a:lnTo>
                <a:lnTo>
                  <a:pt x="50052" y="188063"/>
                </a:lnTo>
                <a:lnTo>
                  <a:pt x="49980" y="172380"/>
                </a:lnTo>
                <a:lnTo>
                  <a:pt x="50770" y="168088"/>
                </a:lnTo>
                <a:lnTo>
                  <a:pt x="52090" y="163640"/>
                </a:lnTo>
                <a:lnTo>
                  <a:pt x="53764" y="159087"/>
                </a:lnTo>
                <a:lnTo>
                  <a:pt x="55674" y="155258"/>
                </a:lnTo>
                <a:lnTo>
                  <a:pt x="62154" y="145282"/>
                </a:lnTo>
                <a:lnTo>
                  <a:pt x="64443" y="141292"/>
                </a:lnTo>
                <a:lnTo>
                  <a:pt x="69102" y="132625"/>
                </a:lnTo>
                <a:lnTo>
                  <a:pt x="80936" y="109409"/>
                </a:lnTo>
                <a:lnTo>
                  <a:pt x="84107" y="104676"/>
                </a:lnTo>
                <a:lnTo>
                  <a:pt x="87809" y="99934"/>
                </a:lnTo>
                <a:lnTo>
                  <a:pt x="91864" y="95185"/>
                </a:lnTo>
                <a:lnTo>
                  <a:pt x="95362" y="90431"/>
                </a:lnTo>
                <a:lnTo>
                  <a:pt x="98487" y="85675"/>
                </a:lnTo>
                <a:lnTo>
                  <a:pt x="101364" y="80916"/>
                </a:lnTo>
                <a:lnTo>
                  <a:pt x="104076" y="76157"/>
                </a:lnTo>
                <a:lnTo>
                  <a:pt x="109206" y="66634"/>
                </a:lnTo>
                <a:lnTo>
                  <a:pt x="112479" y="62666"/>
                </a:lnTo>
                <a:lnTo>
                  <a:pt x="116248" y="59227"/>
                </a:lnTo>
                <a:lnTo>
                  <a:pt x="120349" y="56141"/>
                </a:lnTo>
                <a:lnTo>
                  <a:pt x="123083" y="52496"/>
                </a:lnTo>
                <a:lnTo>
                  <a:pt x="124905" y="48478"/>
                </a:lnTo>
                <a:lnTo>
                  <a:pt x="126120" y="44212"/>
                </a:lnTo>
                <a:lnTo>
                  <a:pt x="127724" y="39781"/>
                </a:lnTo>
                <a:lnTo>
                  <a:pt x="129587" y="35239"/>
                </a:lnTo>
                <a:lnTo>
                  <a:pt x="131622" y="30623"/>
                </a:lnTo>
                <a:lnTo>
                  <a:pt x="132980" y="26753"/>
                </a:lnTo>
                <a:lnTo>
                  <a:pt x="134487" y="20336"/>
                </a:lnTo>
                <a:lnTo>
                  <a:pt x="135158" y="14838"/>
                </a:lnTo>
                <a:lnTo>
                  <a:pt x="135455" y="9748"/>
                </a:lnTo>
                <a:lnTo>
                  <a:pt x="135663" y="1407"/>
                </a:lnTo>
                <a:lnTo>
                  <a:pt x="134879" y="925"/>
                </a:lnTo>
                <a:lnTo>
                  <a:pt x="131892" y="390"/>
                </a:lnTo>
                <a:lnTo>
                  <a:pt x="127919" y="152"/>
                </a:lnTo>
                <a:lnTo>
                  <a:pt x="123507" y="46"/>
                </a:lnTo>
                <a:lnTo>
                  <a:pt x="118900" y="0"/>
                </a:lnTo>
                <a:lnTo>
                  <a:pt x="116560" y="781"/>
                </a:lnTo>
                <a:lnTo>
                  <a:pt x="114207" y="2095"/>
                </a:lnTo>
                <a:lnTo>
                  <a:pt x="111844" y="3765"/>
                </a:lnTo>
                <a:lnTo>
                  <a:pt x="109476" y="5673"/>
                </a:lnTo>
                <a:lnTo>
                  <a:pt x="107102" y="7738"/>
                </a:lnTo>
                <a:lnTo>
                  <a:pt x="104727" y="9908"/>
                </a:lnTo>
                <a:lnTo>
                  <a:pt x="99970" y="14437"/>
                </a:lnTo>
                <a:lnTo>
                  <a:pt x="90449" y="23811"/>
                </a:lnTo>
                <a:lnTo>
                  <a:pt x="88862" y="26180"/>
                </a:lnTo>
                <a:lnTo>
                  <a:pt x="87098" y="30929"/>
                </a:lnTo>
                <a:lnTo>
                  <a:pt x="85834" y="32513"/>
                </a:lnTo>
                <a:lnTo>
                  <a:pt x="84198" y="33569"/>
                </a:lnTo>
                <a:lnTo>
                  <a:pt x="78544" y="3568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6" name="SMARTPenAnnotation129"/>
          <p:cNvSpPr/>
          <p:nvPr/>
        </p:nvSpPr>
        <p:spPr>
          <a:xfrm>
            <a:off x="3500437" y="5064918"/>
            <a:ext cx="14289" cy="39836"/>
          </a:xfrm>
          <a:custGeom>
            <a:avLst/>
            <a:gdLst/>
            <a:ahLst/>
            <a:cxnLst/>
            <a:rect l="0" t="0" r="0" b="0"/>
            <a:pathLst>
              <a:path w="14289" h="39836">
                <a:moveTo>
                  <a:pt x="14288" y="35719"/>
                </a:moveTo>
                <a:lnTo>
                  <a:pt x="7231" y="35719"/>
                </a:lnTo>
                <a:lnTo>
                  <a:pt x="7202" y="36513"/>
                </a:lnTo>
                <a:lnTo>
                  <a:pt x="7161" y="39835"/>
                </a:lnTo>
                <a:lnTo>
                  <a:pt x="7152" y="38077"/>
                </a:lnTo>
                <a:lnTo>
                  <a:pt x="6355" y="37291"/>
                </a:lnTo>
                <a:lnTo>
                  <a:pt x="5031" y="36767"/>
                </a:lnTo>
                <a:lnTo>
                  <a:pt x="994" y="35926"/>
                </a:lnTo>
                <a:lnTo>
                  <a:pt x="662" y="35063"/>
                </a:lnTo>
                <a:lnTo>
                  <a:pt x="442" y="33695"/>
                </a:lnTo>
                <a:lnTo>
                  <a:pt x="295" y="31988"/>
                </a:lnTo>
                <a:lnTo>
                  <a:pt x="196" y="30057"/>
                </a:lnTo>
                <a:lnTo>
                  <a:pt x="88" y="25794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7" name="SMARTPenAnnotation130"/>
          <p:cNvSpPr/>
          <p:nvPr/>
        </p:nvSpPr>
        <p:spPr>
          <a:xfrm>
            <a:off x="3586163" y="4779169"/>
            <a:ext cx="211201" cy="278607"/>
          </a:xfrm>
          <a:custGeom>
            <a:avLst/>
            <a:gdLst/>
            <a:ahLst/>
            <a:cxnLst/>
            <a:rect l="0" t="0" r="0" b="0"/>
            <a:pathLst>
              <a:path w="211201" h="278607">
                <a:moveTo>
                  <a:pt x="57149" y="35718"/>
                </a:moveTo>
                <a:lnTo>
                  <a:pt x="43880" y="35718"/>
                </a:lnTo>
                <a:lnTo>
                  <a:pt x="43541" y="36512"/>
                </a:lnTo>
                <a:lnTo>
                  <a:pt x="43163" y="39510"/>
                </a:lnTo>
                <a:lnTo>
                  <a:pt x="42269" y="40628"/>
                </a:lnTo>
                <a:lnTo>
                  <a:pt x="40879" y="41372"/>
                </a:lnTo>
                <a:lnTo>
                  <a:pt x="36737" y="42568"/>
                </a:lnTo>
                <a:lnTo>
                  <a:pt x="30216" y="42804"/>
                </a:lnTo>
                <a:lnTo>
                  <a:pt x="22744" y="42854"/>
                </a:lnTo>
                <a:lnTo>
                  <a:pt x="19898" y="44975"/>
                </a:lnTo>
                <a:lnTo>
                  <a:pt x="14615" y="49711"/>
                </a:lnTo>
                <a:lnTo>
                  <a:pt x="8648" y="49947"/>
                </a:lnTo>
                <a:lnTo>
                  <a:pt x="33" y="50005"/>
                </a:lnTo>
                <a:lnTo>
                  <a:pt x="0" y="50006"/>
                </a:lnTo>
                <a:lnTo>
                  <a:pt x="20117" y="50006"/>
                </a:lnTo>
                <a:lnTo>
                  <a:pt x="20555" y="50800"/>
                </a:lnTo>
                <a:lnTo>
                  <a:pt x="21041" y="53798"/>
                </a:lnTo>
                <a:lnTo>
                  <a:pt x="21965" y="54915"/>
                </a:lnTo>
                <a:lnTo>
                  <a:pt x="23374" y="55660"/>
                </a:lnTo>
                <a:lnTo>
                  <a:pt x="27057" y="56487"/>
                </a:lnTo>
                <a:lnTo>
                  <a:pt x="32799" y="56953"/>
                </a:lnTo>
                <a:lnTo>
                  <a:pt x="37784" y="57146"/>
                </a:lnTo>
                <a:lnTo>
                  <a:pt x="39476" y="57147"/>
                </a:lnTo>
                <a:lnTo>
                  <a:pt x="40605" y="57941"/>
                </a:lnTo>
                <a:lnTo>
                  <a:pt x="41357" y="59265"/>
                </a:lnTo>
                <a:lnTo>
                  <a:pt x="42835" y="64206"/>
                </a:lnTo>
                <a:lnTo>
                  <a:pt x="36378" y="64288"/>
                </a:lnTo>
                <a:lnTo>
                  <a:pt x="31933" y="64293"/>
                </a:lnTo>
                <a:lnTo>
                  <a:pt x="30813" y="65087"/>
                </a:lnTo>
                <a:lnTo>
                  <a:pt x="30067" y="66410"/>
                </a:lnTo>
                <a:lnTo>
                  <a:pt x="29569" y="68085"/>
                </a:lnTo>
                <a:lnTo>
                  <a:pt x="29238" y="68409"/>
                </a:lnTo>
                <a:lnTo>
                  <a:pt x="29016" y="67830"/>
                </a:lnTo>
                <a:lnTo>
                  <a:pt x="28869" y="66651"/>
                </a:lnTo>
                <a:lnTo>
                  <a:pt x="27977" y="65865"/>
                </a:lnTo>
                <a:lnTo>
                  <a:pt x="26588" y="65341"/>
                </a:lnTo>
                <a:lnTo>
                  <a:pt x="21732" y="64355"/>
                </a:lnTo>
                <a:lnTo>
                  <a:pt x="21457" y="58148"/>
                </a:lnTo>
                <a:lnTo>
                  <a:pt x="20654" y="57815"/>
                </a:lnTo>
                <a:lnTo>
                  <a:pt x="17646" y="57445"/>
                </a:lnTo>
                <a:lnTo>
                  <a:pt x="16526" y="56553"/>
                </a:lnTo>
                <a:lnTo>
                  <a:pt x="15780" y="55164"/>
                </a:lnTo>
                <a:lnTo>
                  <a:pt x="14581" y="51024"/>
                </a:lnTo>
                <a:lnTo>
                  <a:pt x="14304" y="42790"/>
                </a:lnTo>
                <a:lnTo>
                  <a:pt x="14287" y="35718"/>
                </a:lnTo>
                <a:lnTo>
                  <a:pt x="14287" y="58869"/>
                </a:lnTo>
                <a:lnTo>
                  <a:pt x="15080" y="61471"/>
                </a:lnTo>
                <a:lnTo>
                  <a:pt x="19196" y="68925"/>
                </a:lnTo>
                <a:lnTo>
                  <a:pt x="20437" y="73760"/>
                </a:lnTo>
                <a:lnTo>
                  <a:pt x="21136" y="80945"/>
                </a:lnTo>
                <a:lnTo>
                  <a:pt x="21343" y="88100"/>
                </a:lnTo>
                <a:lnTo>
                  <a:pt x="21430" y="107156"/>
                </a:lnTo>
                <a:lnTo>
                  <a:pt x="21430" y="55760"/>
                </a:lnTo>
                <a:lnTo>
                  <a:pt x="22224" y="53048"/>
                </a:lnTo>
                <a:lnTo>
                  <a:pt x="26340" y="45439"/>
                </a:lnTo>
                <a:lnTo>
                  <a:pt x="27581" y="40567"/>
                </a:lnTo>
                <a:lnTo>
                  <a:pt x="28133" y="33640"/>
                </a:lnTo>
                <a:lnTo>
                  <a:pt x="28280" y="29571"/>
                </a:lnTo>
                <a:lnTo>
                  <a:pt x="29172" y="26063"/>
                </a:lnTo>
                <a:lnTo>
                  <a:pt x="32279" y="20050"/>
                </a:lnTo>
                <a:lnTo>
                  <a:pt x="34190" y="14732"/>
                </a:lnTo>
                <a:lnTo>
                  <a:pt x="35416" y="8642"/>
                </a:lnTo>
                <a:lnTo>
                  <a:pt x="41842" y="1124"/>
                </a:lnTo>
                <a:lnTo>
                  <a:pt x="42975" y="749"/>
                </a:lnTo>
                <a:lnTo>
                  <a:pt x="48923" y="98"/>
                </a:lnTo>
                <a:lnTo>
                  <a:pt x="55495" y="19"/>
                </a:lnTo>
                <a:lnTo>
                  <a:pt x="80970" y="0"/>
                </a:lnTo>
                <a:lnTo>
                  <a:pt x="83349" y="793"/>
                </a:lnTo>
                <a:lnTo>
                  <a:pt x="88108" y="3792"/>
                </a:lnTo>
                <a:lnTo>
                  <a:pt x="92869" y="5654"/>
                </a:lnTo>
                <a:lnTo>
                  <a:pt x="98424" y="6481"/>
                </a:lnTo>
                <a:lnTo>
                  <a:pt x="102128" y="6702"/>
                </a:lnTo>
                <a:lnTo>
                  <a:pt x="110477" y="6947"/>
                </a:lnTo>
                <a:lnTo>
                  <a:pt x="129681" y="7117"/>
                </a:lnTo>
                <a:lnTo>
                  <a:pt x="133285" y="6332"/>
                </a:lnTo>
                <a:lnTo>
                  <a:pt x="137275" y="5015"/>
                </a:lnTo>
                <a:lnTo>
                  <a:pt x="141522" y="3343"/>
                </a:lnTo>
                <a:lnTo>
                  <a:pt x="145148" y="2229"/>
                </a:lnTo>
                <a:lnTo>
                  <a:pt x="151293" y="990"/>
                </a:lnTo>
                <a:lnTo>
                  <a:pt x="156670" y="440"/>
                </a:lnTo>
                <a:lnTo>
                  <a:pt x="162499" y="195"/>
                </a:lnTo>
                <a:lnTo>
                  <a:pt x="179952" y="25"/>
                </a:lnTo>
                <a:lnTo>
                  <a:pt x="205749" y="0"/>
                </a:lnTo>
                <a:lnTo>
                  <a:pt x="206222" y="793"/>
                </a:lnTo>
                <a:lnTo>
                  <a:pt x="206748" y="3792"/>
                </a:lnTo>
                <a:lnTo>
                  <a:pt x="209097" y="7770"/>
                </a:lnTo>
                <a:lnTo>
                  <a:pt x="210836" y="9942"/>
                </a:lnTo>
                <a:lnTo>
                  <a:pt x="211200" y="12184"/>
                </a:lnTo>
                <a:lnTo>
                  <a:pt x="210650" y="14472"/>
                </a:lnTo>
                <a:lnTo>
                  <a:pt x="208716" y="19132"/>
                </a:lnTo>
                <a:lnTo>
                  <a:pt x="207627" y="27011"/>
                </a:lnTo>
                <a:lnTo>
                  <a:pt x="207372" y="34759"/>
                </a:lnTo>
                <a:lnTo>
                  <a:pt x="207195" y="59453"/>
                </a:lnTo>
                <a:lnTo>
                  <a:pt x="207186" y="65829"/>
                </a:lnTo>
                <a:lnTo>
                  <a:pt x="206386" y="72461"/>
                </a:lnTo>
                <a:lnTo>
                  <a:pt x="205059" y="79263"/>
                </a:lnTo>
                <a:lnTo>
                  <a:pt x="203380" y="86179"/>
                </a:lnTo>
                <a:lnTo>
                  <a:pt x="202262" y="92378"/>
                </a:lnTo>
                <a:lnTo>
                  <a:pt x="201516" y="98098"/>
                </a:lnTo>
                <a:lnTo>
                  <a:pt x="201019" y="103498"/>
                </a:lnTo>
                <a:lnTo>
                  <a:pt x="199893" y="109480"/>
                </a:lnTo>
                <a:lnTo>
                  <a:pt x="198349" y="115849"/>
                </a:lnTo>
                <a:lnTo>
                  <a:pt x="196526" y="122476"/>
                </a:lnTo>
                <a:lnTo>
                  <a:pt x="192384" y="136190"/>
                </a:lnTo>
                <a:lnTo>
                  <a:pt x="190168" y="143180"/>
                </a:lnTo>
                <a:lnTo>
                  <a:pt x="187898" y="149429"/>
                </a:lnTo>
                <a:lnTo>
                  <a:pt x="185590" y="155181"/>
                </a:lnTo>
                <a:lnTo>
                  <a:pt x="183257" y="160604"/>
                </a:lnTo>
                <a:lnTo>
                  <a:pt x="181703" y="166600"/>
                </a:lnTo>
                <a:lnTo>
                  <a:pt x="180666" y="172979"/>
                </a:lnTo>
                <a:lnTo>
                  <a:pt x="179975" y="179613"/>
                </a:lnTo>
                <a:lnTo>
                  <a:pt x="178721" y="185623"/>
                </a:lnTo>
                <a:lnTo>
                  <a:pt x="177090" y="191217"/>
                </a:lnTo>
                <a:lnTo>
                  <a:pt x="175210" y="196534"/>
                </a:lnTo>
                <a:lnTo>
                  <a:pt x="173957" y="201666"/>
                </a:lnTo>
                <a:lnTo>
                  <a:pt x="173121" y="206675"/>
                </a:lnTo>
                <a:lnTo>
                  <a:pt x="172564" y="211602"/>
                </a:lnTo>
                <a:lnTo>
                  <a:pt x="171399" y="216474"/>
                </a:lnTo>
                <a:lnTo>
                  <a:pt x="169828" y="221309"/>
                </a:lnTo>
                <a:lnTo>
                  <a:pt x="167987" y="226120"/>
                </a:lnTo>
                <a:lnTo>
                  <a:pt x="166760" y="230915"/>
                </a:lnTo>
                <a:lnTo>
                  <a:pt x="165942" y="235700"/>
                </a:lnTo>
                <a:lnTo>
                  <a:pt x="165396" y="240476"/>
                </a:lnTo>
                <a:lnTo>
                  <a:pt x="164790" y="247901"/>
                </a:lnTo>
                <a:lnTo>
                  <a:pt x="164449" y="256543"/>
                </a:lnTo>
                <a:lnTo>
                  <a:pt x="164314" y="270014"/>
                </a:lnTo>
                <a:lnTo>
                  <a:pt x="162192" y="272935"/>
                </a:lnTo>
                <a:lnTo>
                  <a:pt x="157162" y="2786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8" name="SMARTPenAnnotation131"/>
          <p:cNvSpPr/>
          <p:nvPr/>
        </p:nvSpPr>
        <p:spPr>
          <a:xfrm>
            <a:off x="3679031" y="4900612"/>
            <a:ext cx="214313" cy="21432"/>
          </a:xfrm>
          <a:custGeom>
            <a:avLst/>
            <a:gdLst/>
            <a:ahLst/>
            <a:cxnLst/>
            <a:rect l="0" t="0" r="0" b="0"/>
            <a:pathLst>
              <a:path w="214313" h="21432">
                <a:moveTo>
                  <a:pt x="0" y="21431"/>
                </a:moveTo>
                <a:lnTo>
                  <a:pt x="16792" y="21431"/>
                </a:lnTo>
                <a:lnTo>
                  <a:pt x="19926" y="20638"/>
                </a:lnTo>
                <a:lnTo>
                  <a:pt x="23603" y="19315"/>
                </a:lnTo>
                <a:lnTo>
                  <a:pt x="27641" y="17639"/>
                </a:lnTo>
                <a:lnTo>
                  <a:pt x="31921" y="16521"/>
                </a:lnTo>
                <a:lnTo>
                  <a:pt x="36362" y="15777"/>
                </a:lnTo>
                <a:lnTo>
                  <a:pt x="40910" y="15280"/>
                </a:lnTo>
                <a:lnTo>
                  <a:pt x="45530" y="14949"/>
                </a:lnTo>
                <a:lnTo>
                  <a:pt x="50197" y="14729"/>
                </a:lnTo>
                <a:lnTo>
                  <a:pt x="59616" y="14484"/>
                </a:lnTo>
                <a:lnTo>
                  <a:pt x="69094" y="14375"/>
                </a:lnTo>
                <a:lnTo>
                  <a:pt x="73844" y="13552"/>
                </a:lnTo>
                <a:lnTo>
                  <a:pt x="78598" y="12210"/>
                </a:lnTo>
                <a:lnTo>
                  <a:pt x="83354" y="10521"/>
                </a:lnTo>
                <a:lnTo>
                  <a:pt x="88113" y="9396"/>
                </a:lnTo>
                <a:lnTo>
                  <a:pt x="92873" y="8645"/>
                </a:lnTo>
                <a:lnTo>
                  <a:pt x="97634" y="8144"/>
                </a:lnTo>
                <a:lnTo>
                  <a:pt x="103190" y="7811"/>
                </a:lnTo>
                <a:lnTo>
                  <a:pt x="115712" y="7440"/>
                </a:lnTo>
                <a:lnTo>
                  <a:pt x="121591" y="6548"/>
                </a:lnTo>
                <a:lnTo>
                  <a:pt x="127098" y="5159"/>
                </a:lnTo>
                <a:lnTo>
                  <a:pt x="132357" y="3439"/>
                </a:lnTo>
                <a:lnTo>
                  <a:pt x="137451" y="2293"/>
                </a:lnTo>
                <a:lnTo>
                  <a:pt x="142434" y="1529"/>
                </a:lnTo>
                <a:lnTo>
                  <a:pt x="147343" y="1019"/>
                </a:lnTo>
                <a:lnTo>
                  <a:pt x="152204" y="679"/>
                </a:lnTo>
                <a:lnTo>
                  <a:pt x="157031" y="453"/>
                </a:lnTo>
                <a:lnTo>
                  <a:pt x="166629" y="202"/>
                </a:lnTo>
                <a:lnTo>
                  <a:pt x="21431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71" name="Group 1070"/>
          <p:cNvGrpSpPr/>
          <p:nvPr/>
        </p:nvGrpSpPr>
        <p:grpSpPr>
          <a:xfrm>
            <a:off x="5608244" y="4236269"/>
            <a:ext cx="356430" cy="242736"/>
            <a:chOff x="5608244" y="4236269"/>
            <a:chExt cx="356430" cy="242736"/>
          </a:xfrm>
        </p:grpSpPr>
        <p:sp>
          <p:nvSpPr>
            <p:cNvPr id="1069" name="SMARTPenAnnotation132"/>
            <p:cNvSpPr/>
            <p:nvPr/>
          </p:nvSpPr>
          <p:spPr>
            <a:xfrm>
              <a:off x="5608244" y="4257800"/>
              <a:ext cx="156636" cy="221205"/>
            </a:xfrm>
            <a:custGeom>
              <a:avLst/>
              <a:gdLst/>
              <a:ahLst/>
              <a:cxnLst/>
              <a:rect l="0" t="0" r="0" b="0"/>
              <a:pathLst>
                <a:path w="156636" h="221205">
                  <a:moveTo>
                    <a:pt x="135331" y="14162"/>
                  </a:moveTo>
                  <a:lnTo>
                    <a:pt x="129180" y="8011"/>
                  </a:lnTo>
                  <a:lnTo>
                    <a:pt x="126512" y="7459"/>
                  </a:lnTo>
                  <a:lnTo>
                    <a:pt x="122680" y="7214"/>
                  </a:lnTo>
                  <a:lnTo>
                    <a:pt x="115212" y="7044"/>
                  </a:lnTo>
                  <a:lnTo>
                    <a:pt x="104071" y="7021"/>
                  </a:lnTo>
                  <a:lnTo>
                    <a:pt x="101791" y="7814"/>
                  </a:lnTo>
                  <a:lnTo>
                    <a:pt x="97141" y="10811"/>
                  </a:lnTo>
                  <a:lnTo>
                    <a:pt x="92428" y="14789"/>
                  </a:lnTo>
                  <a:lnTo>
                    <a:pt x="90060" y="16962"/>
                  </a:lnTo>
                  <a:lnTo>
                    <a:pt x="86894" y="19203"/>
                  </a:lnTo>
                  <a:lnTo>
                    <a:pt x="83196" y="21492"/>
                  </a:lnTo>
                  <a:lnTo>
                    <a:pt x="79143" y="23811"/>
                  </a:lnTo>
                  <a:lnTo>
                    <a:pt x="75647" y="26151"/>
                  </a:lnTo>
                  <a:lnTo>
                    <a:pt x="72523" y="28505"/>
                  </a:lnTo>
                  <a:lnTo>
                    <a:pt x="69646" y="30868"/>
                  </a:lnTo>
                  <a:lnTo>
                    <a:pt x="66141" y="33236"/>
                  </a:lnTo>
                  <a:lnTo>
                    <a:pt x="62216" y="35610"/>
                  </a:lnTo>
                  <a:lnTo>
                    <a:pt x="58013" y="37985"/>
                  </a:lnTo>
                  <a:lnTo>
                    <a:pt x="49109" y="42742"/>
                  </a:lnTo>
                  <a:lnTo>
                    <a:pt x="44512" y="45122"/>
                  </a:lnTo>
                  <a:lnTo>
                    <a:pt x="40654" y="47502"/>
                  </a:lnTo>
                  <a:lnTo>
                    <a:pt x="37288" y="49882"/>
                  </a:lnTo>
                  <a:lnTo>
                    <a:pt x="34250" y="52263"/>
                  </a:lnTo>
                  <a:lnTo>
                    <a:pt x="30637" y="54644"/>
                  </a:lnTo>
                  <a:lnTo>
                    <a:pt x="26641" y="57025"/>
                  </a:lnTo>
                  <a:lnTo>
                    <a:pt x="22390" y="59406"/>
                  </a:lnTo>
                  <a:lnTo>
                    <a:pt x="19555" y="62581"/>
                  </a:lnTo>
                  <a:lnTo>
                    <a:pt x="17666" y="66285"/>
                  </a:lnTo>
                  <a:lnTo>
                    <a:pt x="16406" y="70342"/>
                  </a:lnTo>
                  <a:lnTo>
                    <a:pt x="12890" y="76966"/>
                  </a:lnTo>
                  <a:lnTo>
                    <a:pt x="10841" y="79844"/>
                  </a:lnTo>
                  <a:lnTo>
                    <a:pt x="8681" y="81763"/>
                  </a:lnTo>
                  <a:lnTo>
                    <a:pt x="6448" y="83042"/>
                  </a:lnTo>
                  <a:lnTo>
                    <a:pt x="4165" y="83894"/>
                  </a:lnTo>
                  <a:lnTo>
                    <a:pt x="2643" y="85256"/>
                  </a:lnTo>
                  <a:lnTo>
                    <a:pt x="1629" y="86958"/>
                  </a:lnTo>
                  <a:lnTo>
                    <a:pt x="0" y="91601"/>
                  </a:lnTo>
                  <a:lnTo>
                    <a:pt x="660" y="92775"/>
                  </a:lnTo>
                  <a:lnTo>
                    <a:pt x="3510" y="96197"/>
                  </a:lnTo>
                  <a:lnTo>
                    <a:pt x="5382" y="97427"/>
                  </a:lnTo>
                  <a:lnTo>
                    <a:pt x="9578" y="98794"/>
                  </a:lnTo>
                  <a:lnTo>
                    <a:pt x="14088" y="101518"/>
                  </a:lnTo>
                  <a:lnTo>
                    <a:pt x="16402" y="103355"/>
                  </a:lnTo>
                  <a:lnTo>
                    <a:pt x="18739" y="104581"/>
                  </a:lnTo>
                  <a:lnTo>
                    <a:pt x="23452" y="105942"/>
                  </a:lnTo>
                  <a:lnTo>
                    <a:pt x="28192" y="106547"/>
                  </a:lnTo>
                  <a:lnTo>
                    <a:pt x="30568" y="106708"/>
                  </a:lnTo>
                  <a:lnTo>
                    <a:pt x="39557" y="106887"/>
                  </a:lnTo>
                  <a:lnTo>
                    <a:pt x="45288" y="106935"/>
                  </a:lnTo>
                  <a:lnTo>
                    <a:pt x="49902" y="107761"/>
                  </a:lnTo>
                  <a:lnTo>
                    <a:pt x="53772" y="109105"/>
                  </a:lnTo>
                  <a:lnTo>
                    <a:pt x="57146" y="110795"/>
                  </a:lnTo>
                  <a:lnTo>
                    <a:pt x="60982" y="111922"/>
                  </a:lnTo>
                  <a:lnTo>
                    <a:pt x="65127" y="112672"/>
                  </a:lnTo>
                  <a:lnTo>
                    <a:pt x="69478" y="113173"/>
                  </a:lnTo>
                  <a:lnTo>
                    <a:pt x="74761" y="113507"/>
                  </a:lnTo>
                  <a:lnTo>
                    <a:pt x="80663" y="113730"/>
                  </a:lnTo>
                  <a:lnTo>
                    <a:pt x="86979" y="113878"/>
                  </a:lnTo>
                  <a:lnTo>
                    <a:pt x="91984" y="114771"/>
                  </a:lnTo>
                  <a:lnTo>
                    <a:pt x="96114" y="116159"/>
                  </a:lnTo>
                  <a:lnTo>
                    <a:pt x="99661" y="117879"/>
                  </a:lnTo>
                  <a:lnTo>
                    <a:pt x="103613" y="119025"/>
                  </a:lnTo>
                  <a:lnTo>
                    <a:pt x="107836" y="119790"/>
                  </a:lnTo>
                  <a:lnTo>
                    <a:pt x="112238" y="120299"/>
                  </a:lnTo>
                  <a:lnTo>
                    <a:pt x="116760" y="121433"/>
                  </a:lnTo>
                  <a:lnTo>
                    <a:pt x="121363" y="122982"/>
                  </a:lnTo>
                  <a:lnTo>
                    <a:pt x="126019" y="124809"/>
                  </a:lnTo>
                  <a:lnTo>
                    <a:pt x="129916" y="126820"/>
                  </a:lnTo>
                  <a:lnTo>
                    <a:pt x="133309" y="128955"/>
                  </a:lnTo>
                  <a:lnTo>
                    <a:pt x="136364" y="131172"/>
                  </a:lnTo>
                  <a:lnTo>
                    <a:pt x="139195" y="133443"/>
                  </a:lnTo>
                  <a:lnTo>
                    <a:pt x="141875" y="135752"/>
                  </a:lnTo>
                  <a:lnTo>
                    <a:pt x="144456" y="138085"/>
                  </a:lnTo>
                  <a:lnTo>
                    <a:pt x="146970" y="141227"/>
                  </a:lnTo>
                  <a:lnTo>
                    <a:pt x="149440" y="144909"/>
                  </a:lnTo>
                  <a:lnTo>
                    <a:pt x="151881" y="148952"/>
                  </a:lnTo>
                  <a:lnTo>
                    <a:pt x="154593" y="155560"/>
                  </a:lnTo>
                  <a:lnTo>
                    <a:pt x="155798" y="161937"/>
                  </a:lnTo>
                  <a:lnTo>
                    <a:pt x="156119" y="165860"/>
                  </a:lnTo>
                  <a:lnTo>
                    <a:pt x="156476" y="173658"/>
                  </a:lnTo>
                  <a:lnTo>
                    <a:pt x="156635" y="179770"/>
                  </a:lnTo>
                  <a:lnTo>
                    <a:pt x="155884" y="183305"/>
                  </a:lnTo>
                  <a:lnTo>
                    <a:pt x="154589" y="187249"/>
                  </a:lnTo>
                  <a:lnTo>
                    <a:pt x="152932" y="191466"/>
                  </a:lnTo>
                  <a:lnTo>
                    <a:pt x="148974" y="198268"/>
                  </a:lnTo>
                  <a:lnTo>
                    <a:pt x="144569" y="203937"/>
                  </a:lnTo>
                  <a:lnTo>
                    <a:pt x="139966" y="209102"/>
                  </a:lnTo>
                  <a:lnTo>
                    <a:pt x="135274" y="214044"/>
                  </a:lnTo>
                  <a:lnTo>
                    <a:pt x="132911" y="216473"/>
                  </a:lnTo>
                  <a:lnTo>
                    <a:pt x="129749" y="218093"/>
                  </a:lnTo>
                  <a:lnTo>
                    <a:pt x="126053" y="219172"/>
                  </a:lnTo>
                  <a:lnTo>
                    <a:pt x="122002" y="219891"/>
                  </a:lnTo>
                  <a:lnTo>
                    <a:pt x="118507" y="220371"/>
                  </a:lnTo>
                  <a:lnTo>
                    <a:pt x="115384" y="220691"/>
                  </a:lnTo>
                  <a:lnTo>
                    <a:pt x="112508" y="220904"/>
                  </a:lnTo>
                  <a:lnTo>
                    <a:pt x="109797" y="221046"/>
                  </a:lnTo>
                  <a:lnTo>
                    <a:pt x="104667" y="221204"/>
                  </a:lnTo>
                  <a:lnTo>
                    <a:pt x="102189" y="220453"/>
                  </a:lnTo>
                  <a:lnTo>
                    <a:pt x="97317" y="217501"/>
                  </a:lnTo>
                  <a:lnTo>
                    <a:pt x="92507" y="213544"/>
                  </a:lnTo>
                  <a:lnTo>
                    <a:pt x="90113" y="211376"/>
                  </a:lnTo>
                  <a:lnTo>
                    <a:pt x="87723" y="209932"/>
                  </a:lnTo>
                  <a:lnTo>
                    <a:pt x="82951" y="208327"/>
                  </a:lnTo>
                  <a:lnTo>
                    <a:pt x="80567" y="206312"/>
                  </a:lnTo>
                  <a:lnTo>
                    <a:pt x="75802" y="199839"/>
                  </a:lnTo>
                  <a:lnTo>
                    <a:pt x="74213" y="195890"/>
                  </a:lnTo>
                  <a:lnTo>
                    <a:pt x="73154" y="191671"/>
                  </a:lnTo>
                  <a:lnTo>
                    <a:pt x="72449" y="187270"/>
                  </a:lnTo>
                  <a:lnTo>
                    <a:pt x="71978" y="182749"/>
                  </a:lnTo>
                  <a:lnTo>
                    <a:pt x="71664" y="178147"/>
                  </a:lnTo>
                  <a:lnTo>
                    <a:pt x="71455" y="173491"/>
                  </a:lnTo>
                  <a:lnTo>
                    <a:pt x="71223" y="161969"/>
                  </a:lnTo>
                  <a:lnTo>
                    <a:pt x="71073" y="138961"/>
                  </a:lnTo>
                  <a:lnTo>
                    <a:pt x="71855" y="133080"/>
                  </a:lnTo>
                  <a:lnTo>
                    <a:pt x="73170" y="126778"/>
                  </a:lnTo>
                  <a:lnTo>
                    <a:pt x="74840" y="120196"/>
                  </a:lnTo>
                  <a:lnTo>
                    <a:pt x="75954" y="113426"/>
                  </a:lnTo>
                  <a:lnTo>
                    <a:pt x="76696" y="106532"/>
                  </a:lnTo>
                  <a:lnTo>
                    <a:pt x="77191" y="99554"/>
                  </a:lnTo>
                  <a:lnTo>
                    <a:pt x="78314" y="92522"/>
                  </a:lnTo>
                  <a:lnTo>
                    <a:pt x="79858" y="85452"/>
                  </a:lnTo>
                  <a:lnTo>
                    <a:pt x="81680" y="78357"/>
                  </a:lnTo>
                  <a:lnTo>
                    <a:pt x="84482" y="72040"/>
                  </a:lnTo>
                  <a:lnTo>
                    <a:pt x="87938" y="66241"/>
                  </a:lnTo>
                  <a:lnTo>
                    <a:pt x="91829" y="60788"/>
                  </a:lnTo>
                  <a:lnTo>
                    <a:pt x="94424" y="54771"/>
                  </a:lnTo>
                  <a:lnTo>
                    <a:pt x="96153" y="48378"/>
                  </a:lnTo>
                  <a:lnTo>
                    <a:pt x="97306" y="41736"/>
                  </a:lnTo>
                  <a:lnTo>
                    <a:pt x="98868" y="36513"/>
                  </a:lnTo>
                  <a:lnTo>
                    <a:pt x="100704" y="32238"/>
                  </a:lnTo>
                  <a:lnTo>
                    <a:pt x="104066" y="25371"/>
                  </a:lnTo>
                  <a:lnTo>
                    <a:pt x="105560" y="19673"/>
                  </a:lnTo>
                  <a:lnTo>
                    <a:pt x="108341" y="14495"/>
                  </a:lnTo>
                  <a:lnTo>
                    <a:pt x="110194" y="12002"/>
                  </a:lnTo>
                  <a:lnTo>
                    <a:pt x="112252" y="7117"/>
                  </a:lnTo>
                  <a:lnTo>
                    <a:pt x="112801" y="4702"/>
                  </a:lnTo>
                  <a:lnTo>
                    <a:pt x="112374" y="3093"/>
                  </a:lnTo>
                  <a:lnTo>
                    <a:pt x="111295" y="2020"/>
                  </a:lnTo>
                  <a:lnTo>
                    <a:pt x="107021" y="0"/>
                  </a:lnTo>
                  <a:lnTo>
                    <a:pt x="103042" y="3704"/>
                  </a:lnTo>
                  <a:lnTo>
                    <a:pt x="96836" y="9829"/>
                  </a:lnTo>
                  <a:lnTo>
                    <a:pt x="94586" y="11273"/>
                  </a:lnTo>
                  <a:lnTo>
                    <a:pt x="89970" y="12878"/>
                  </a:lnTo>
                  <a:lnTo>
                    <a:pt x="85272" y="15708"/>
                  </a:lnTo>
                  <a:lnTo>
                    <a:pt x="78181" y="2130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0" name="SMARTPenAnnotation133"/>
            <p:cNvSpPr/>
            <p:nvPr/>
          </p:nvSpPr>
          <p:spPr>
            <a:xfrm>
              <a:off x="5800725" y="4236269"/>
              <a:ext cx="163949" cy="200000"/>
            </a:xfrm>
            <a:custGeom>
              <a:avLst/>
              <a:gdLst/>
              <a:ahLst/>
              <a:cxnLst/>
              <a:rect l="0" t="0" r="0" b="0"/>
              <a:pathLst>
                <a:path w="163949" h="200000">
                  <a:moveTo>
                    <a:pt x="0" y="7118"/>
                  </a:moveTo>
                  <a:lnTo>
                    <a:pt x="62244" y="7118"/>
                  </a:lnTo>
                  <a:lnTo>
                    <a:pt x="66896" y="6324"/>
                  </a:lnTo>
                  <a:lnTo>
                    <a:pt x="71585" y="5001"/>
                  </a:lnTo>
                  <a:lnTo>
                    <a:pt x="76298" y="3326"/>
                  </a:lnTo>
                  <a:lnTo>
                    <a:pt x="81028" y="2208"/>
                  </a:lnTo>
                  <a:lnTo>
                    <a:pt x="85769" y="1464"/>
                  </a:lnTo>
                  <a:lnTo>
                    <a:pt x="90516" y="967"/>
                  </a:lnTo>
                  <a:lnTo>
                    <a:pt x="95269" y="636"/>
                  </a:lnTo>
                  <a:lnTo>
                    <a:pt x="100025" y="415"/>
                  </a:lnTo>
                  <a:lnTo>
                    <a:pt x="109543" y="170"/>
                  </a:lnTo>
                  <a:lnTo>
                    <a:pt x="129558" y="0"/>
                  </a:lnTo>
                  <a:lnTo>
                    <a:pt x="132410" y="785"/>
                  </a:lnTo>
                  <a:lnTo>
                    <a:pt x="135104" y="2102"/>
                  </a:lnTo>
                  <a:lnTo>
                    <a:pt x="137694" y="3774"/>
                  </a:lnTo>
                  <a:lnTo>
                    <a:pt x="141008" y="4889"/>
                  </a:lnTo>
                  <a:lnTo>
                    <a:pt x="144806" y="5632"/>
                  </a:lnTo>
                  <a:lnTo>
                    <a:pt x="148924" y="6127"/>
                  </a:lnTo>
                  <a:lnTo>
                    <a:pt x="151670" y="7251"/>
                  </a:lnTo>
                  <a:lnTo>
                    <a:pt x="153501" y="8795"/>
                  </a:lnTo>
                  <a:lnTo>
                    <a:pt x="156329" y="13419"/>
                  </a:lnTo>
                  <a:lnTo>
                    <a:pt x="160232" y="20767"/>
                  </a:lnTo>
                  <a:lnTo>
                    <a:pt x="161589" y="24155"/>
                  </a:lnTo>
                  <a:lnTo>
                    <a:pt x="163099" y="30036"/>
                  </a:lnTo>
                  <a:lnTo>
                    <a:pt x="163501" y="33509"/>
                  </a:lnTo>
                  <a:lnTo>
                    <a:pt x="163769" y="37412"/>
                  </a:lnTo>
                  <a:lnTo>
                    <a:pt x="163948" y="41602"/>
                  </a:lnTo>
                  <a:lnTo>
                    <a:pt x="163274" y="46776"/>
                  </a:lnTo>
                  <a:lnTo>
                    <a:pt x="162030" y="52607"/>
                  </a:lnTo>
                  <a:lnTo>
                    <a:pt x="160408" y="58875"/>
                  </a:lnTo>
                  <a:lnTo>
                    <a:pt x="158532" y="65435"/>
                  </a:lnTo>
                  <a:lnTo>
                    <a:pt x="154331" y="79074"/>
                  </a:lnTo>
                  <a:lnTo>
                    <a:pt x="152100" y="85252"/>
                  </a:lnTo>
                  <a:lnTo>
                    <a:pt x="149819" y="90957"/>
                  </a:lnTo>
                  <a:lnTo>
                    <a:pt x="147504" y="96348"/>
                  </a:lnTo>
                  <a:lnTo>
                    <a:pt x="145167" y="102323"/>
                  </a:lnTo>
                  <a:lnTo>
                    <a:pt x="140454" y="115313"/>
                  </a:lnTo>
                  <a:lnTo>
                    <a:pt x="138086" y="121316"/>
                  </a:lnTo>
                  <a:lnTo>
                    <a:pt x="135713" y="126907"/>
                  </a:lnTo>
                  <a:lnTo>
                    <a:pt x="133338" y="132221"/>
                  </a:lnTo>
                  <a:lnTo>
                    <a:pt x="131754" y="137351"/>
                  </a:lnTo>
                  <a:lnTo>
                    <a:pt x="130698" y="142359"/>
                  </a:lnTo>
                  <a:lnTo>
                    <a:pt x="129995" y="147285"/>
                  </a:lnTo>
                  <a:lnTo>
                    <a:pt x="128732" y="152156"/>
                  </a:lnTo>
                  <a:lnTo>
                    <a:pt x="127096" y="156991"/>
                  </a:lnTo>
                  <a:lnTo>
                    <a:pt x="125212" y="161803"/>
                  </a:lnTo>
                  <a:lnTo>
                    <a:pt x="123955" y="165804"/>
                  </a:lnTo>
                  <a:lnTo>
                    <a:pt x="123118" y="169265"/>
                  </a:lnTo>
                  <a:lnTo>
                    <a:pt x="122560" y="172366"/>
                  </a:lnTo>
                  <a:lnTo>
                    <a:pt x="121394" y="176021"/>
                  </a:lnTo>
                  <a:lnTo>
                    <a:pt x="119823" y="180045"/>
                  </a:lnTo>
                  <a:lnTo>
                    <a:pt x="115391" y="190325"/>
                  </a:lnTo>
                  <a:lnTo>
                    <a:pt x="114784" y="193847"/>
                  </a:lnTo>
                  <a:lnTo>
                    <a:pt x="114300" y="19999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304209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Volume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Volume </a:t>
            </a:r>
            <a:r>
              <a:rPr lang="en-US" dirty="0"/>
              <a:t>is </a:t>
            </a:r>
            <a:r>
              <a:rPr lang="en-US" dirty="0" smtClean="0"/>
              <a:t>the </a:t>
            </a:r>
            <a:r>
              <a:rPr lang="en-US" dirty="0"/>
              <a:t>amount of 3-dimensional space occupied by an </a:t>
            </a:r>
            <a:r>
              <a:rPr lang="en-US" dirty="0" smtClean="0"/>
              <a:t>object.</a:t>
            </a:r>
          </a:p>
          <a:p>
            <a:r>
              <a:rPr lang="en-US" dirty="0" smtClean="0"/>
              <a:t>It is measured in cubic units.</a:t>
            </a:r>
            <a:endParaRPr lang="en-US" dirty="0"/>
          </a:p>
          <a:p>
            <a:r>
              <a:rPr lang="en-US" dirty="0" smtClean="0"/>
              <a:t>Volume of a rectangular prism = </a:t>
            </a:r>
            <a:r>
              <a:rPr lang="en-US" dirty="0" err="1" smtClean="0"/>
              <a:t>lwh</a:t>
            </a:r>
            <a:endParaRPr lang="en-US" dirty="0" smtClean="0"/>
          </a:p>
          <a:p>
            <a:r>
              <a:rPr lang="en-US" dirty="0" smtClean="0"/>
              <a:t>Volume of a triangular prism= (1/2bh)(H)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1943100"/>
            <a:ext cx="2103437" cy="306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MARTPenAnnotation41"/>
          <p:cNvSpPr/>
          <p:nvPr/>
        </p:nvSpPr>
        <p:spPr>
          <a:xfrm>
            <a:off x="5122068" y="4486275"/>
            <a:ext cx="828676" cy="507207"/>
          </a:xfrm>
          <a:custGeom>
            <a:avLst/>
            <a:gdLst/>
            <a:ahLst/>
            <a:cxnLst/>
            <a:rect l="0" t="0" r="0" b="0"/>
            <a:pathLst>
              <a:path w="828676" h="507207">
                <a:moveTo>
                  <a:pt x="0" y="507206"/>
                </a:moveTo>
                <a:lnTo>
                  <a:pt x="3793" y="507206"/>
                </a:lnTo>
                <a:lnTo>
                  <a:pt x="4910" y="506412"/>
                </a:lnTo>
                <a:lnTo>
                  <a:pt x="5655" y="505089"/>
                </a:lnTo>
                <a:lnTo>
                  <a:pt x="6151" y="503414"/>
                </a:lnTo>
                <a:lnTo>
                  <a:pt x="7276" y="502296"/>
                </a:lnTo>
                <a:lnTo>
                  <a:pt x="8819" y="501551"/>
                </a:lnTo>
                <a:lnTo>
                  <a:pt x="10642" y="501055"/>
                </a:lnTo>
                <a:lnTo>
                  <a:pt x="14784" y="498387"/>
                </a:lnTo>
                <a:lnTo>
                  <a:pt x="31260" y="483070"/>
                </a:lnTo>
                <a:lnTo>
                  <a:pt x="40541" y="473011"/>
                </a:lnTo>
                <a:lnTo>
                  <a:pt x="50018" y="458676"/>
                </a:lnTo>
                <a:lnTo>
                  <a:pt x="63327" y="444174"/>
                </a:lnTo>
                <a:lnTo>
                  <a:pt x="72827" y="430674"/>
                </a:lnTo>
                <a:lnTo>
                  <a:pt x="88058" y="411891"/>
                </a:lnTo>
                <a:lnTo>
                  <a:pt x="97705" y="397649"/>
                </a:lnTo>
                <a:lnTo>
                  <a:pt x="110265" y="383375"/>
                </a:lnTo>
                <a:lnTo>
                  <a:pt x="123247" y="369092"/>
                </a:lnTo>
                <a:lnTo>
                  <a:pt x="134061" y="354805"/>
                </a:lnTo>
                <a:lnTo>
                  <a:pt x="156127" y="335756"/>
                </a:lnTo>
                <a:lnTo>
                  <a:pt x="166228" y="325437"/>
                </a:lnTo>
                <a:lnTo>
                  <a:pt x="176008" y="312914"/>
                </a:lnTo>
                <a:lnTo>
                  <a:pt x="183530" y="301526"/>
                </a:lnTo>
                <a:lnTo>
                  <a:pt x="194344" y="286191"/>
                </a:lnTo>
                <a:lnTo>
                  <a:pt x="207602" y="271593"/>
                </a:lnTo>
                <a:lnTo>
                  <a:pt x="226305" y="252438"/>
                </a:lnTo>
                <a:lnTo>
                  <a:pt x="254802" y="223839"/>
                </a:lnTo>
                <a:lnTo>
                  <a:pt x="264322" y="212197"/>
                </a:lnTo>
                <a:lnTo>
                  <a:pt x="273846" y="199878"/>
                </a:lnTo>
                <a:lnTo>
                  <a:pt x="283370" y="189111"/>
                </a:lnTo>
                <a:lnTo>
                  <a:pt x="297657" y="174125"/>
                </a:lnTo>
                <a:lnTo>
                  <a:pt x="321469" y="155711"/>
                </a:lnTo>
                <a:lnTo>
                  <a:pt x="330200" y="146992"/>
                </a:lnTo>
                <a:lnTo>
                  <a:pt x="340372" y="133159"/>
                </a:lnTo>
                <a:lnTo>
                  <a:pt x="353087" y="119005"/>
                </a:lnTo>
                <a:lnTo>
                  <a:pt x="369490" y="102118"/>
                </a:lnTo>
                <a:lnTo>
                  <a:pt x="375355" y="95391"/>
                </a:lnTo>
                <a:lnTo>
                  <a:pt x="380608" y="87110"/>
                </a:lnTo>
                <a:lnTo>
                  <a:pt x="387705" y="80255"/>
                </a:lnTo>
                <a:lnTo>
                  <a:pt x="405196" y="65594"/>
                </a:lnTo>
                <a:lnTo>
                  <a:pt x="420905" y="50491"/>
                </a:lnTo>
                <a:lnTo>
                  <a:pt x="434106" y="38163"/>
                </a:lnTo>
                <a:lnTo>
                  <a:pt x="441909" y="33366"/>
                </a:lnTo>
                <a:lnTo>
                  <a:pt x="444625" y="30975"/>
                </a:lnTo>
                <a:lnTo>
                  <a:pt x="446435" y="28587"/>
                </a:lnTo>
                <a:lnTo>
                  <a:pt x="449241" y="23817"/>
                </a:lnTo>
                <a:lnTo>
                  <a:pt x="459788" y="11907"/>
                </a:lnTo>
                <a:lnTo>
                  <a:pt x="462100" y="10319"/>
                </a:lnTo>
                <a:lnTo>
                  <a:pt x="470095" y="7561"/>
                </a:lnTo>
                <a:lnTo>
                  <a:pt x="477516" y="1029"/>
                </a:lnTo>
                <a:lnTo>
                  <a:pt x="480253" y="457"/>
                </a:lnTo>
                <a:lnTo>
                  <a:pt x="485773" y="0"/>
                </a:lnTo>
                <a:lnTo>
                  <a:pt x="485775" y="0"/>
                </a:lnTo>
                <a:lnTo>
                  <a:pt x="485775" y="6849"/>
                </a:lnTo>
                <a:lnTo>
                  <a:pt x="495718" y="17060"/>
                </a:lnTo>
                <a:lnTo>
                  <a:pt x="497167" y="19311"/>
                </a:lnTo>
                <a:lnTo>
                  <a:pt x="498776" y="23928"/>
                </a:lnTo>
                <a:lnTo>
                  <a:pt x="499681" y="30990"/>
                </a:lnTo>
                <a:lnTo>
                  <a:pt x="500602" y="32566"/>
                </a:lnTo>
                <a:lnTo>
                  <a:pt x="502010" y="33617"/>
                </a:lnTo>
                <a:lnTo>
                  <a:pt x="503742" y="34317"/>
                </a:lnTo>
                <a:lnTo>
                  <a:pt x="507783" y="39329"/>
                </a:lnTo>
                <a:lnTo>
                  <a:pt x="514521" y="48959"/>
                </a:lnTo>
                <a:lnTo>
                  <a:pt x="525485" y="61774"/>
                </a:lnTo>
                <a:lnTo>
                  <a:pt x="532015" y="77592"/>
                </a:lnTo>
                <a:lnTo>
                  <a:pt x="543057" y="94541"/>
                </a:lnTo>
                <a:lnTo>
                  <a:pt x="550108" y="105535"/>
                </a:lnTo>
                <a:lnTo>
                  <a:pt x="557224" y="115936"/>
                </a:lnTo>
                <a:lnTo>
                  <a:pt x="564360" y="126955"/>
                </a:lnTo>
                <a:lnTo>
                  <a:pt x="581173" y="145982"/>
                </a:lnTo>
                <a:lnTo>
                  <a:pt x="590682" y="159758"/>
                </a:lnTo>
                <a:lnTo>
                  <a:pt x="602408" y="173895"/>
                </a:lnTo>
                <a:lnTo>
                  <a:pt x="612055" y="188137"/>
                </a:lnTo>
                <a:lnTo>
                  <a:pt x="623821" y="202411"/>
                </a:lnTo>
                <a:lnTo>
                  <a:pt x="633481" y="216695"/>
                </a:lnTo>
                <a:lnTo>
                  <a:pt x="646045" y="230982"/>
                </a:lnTo>
                <a:lnTo>
                  <a:pt x="659028" y="245269"/>
                </a:lnTo>
                <a:lnTo>
                  <a:pt x="669049" y="259556"/>
                </a:lnTo>
                <a:lnTo>
                  <a:pt x="681719" y="274637"/>
                </a:lnTo>
                <a:lnTo>
                  <a:pt x="690865" y="287160"/>
                </a:lnTo>
                <a:lnTo>
                  <a:pt x="698106" y="298548"/>
                </a:lnTo>
                <a:lnTo>
                  <a:pt x="704763" y="308900"/>
                </a:lnTo>
                <a:lnTo>
                  <a:pt x="716643" y="322860"/>
                </a:lnTo>
                <a:lnTo>
                  <a:pt x="726336" y="333963"/>
                </a:lnTo>
                <a:lnTo>
                  <a:pt x="734508" y="345278"/>
                </a:lnTo>
                <a:lnTo>
                  <a:pt x="741315" y="356127"/>
                </a:lnTo>
                <a:lnTo>
                  <a:pt x="747779" y="366241"/>
                </a:lnTo>
                <a:lnTo>
                  <a:pt x="759551" y="380066"/>
                </a:lnTo>
                <a:lnTo>
                  <a:pt x="773584" y="394851"/>
                </a:lnTo>
                <a:lnTo>
                  <a:pt x="788278" y="408841"/>
                </a:lnTo>
                <a:lnTo>
                  <a:pt x="799646" y="415368"/>
                </a:lnTo>
                <a:lnTo>
                  <a:pt x="809536" y="424066"/>
                </a:lnTo>
                <a:lnTo>
                  <a:pt x="811153" y="426379"/>
                </a:lnTo>
                <a:lnTo>
                  <a:pt x="812950" y="431066"/>
                </a:lnTo>
                <a:lnTo>
                  <a:pt x="814223" y="432634"/>
                </a:lnTo>
                <a:lnTo>
                  <a:pt x="815866" y="433678"/>
                </a:lnTo>
                <a:lnTo>
                  <a:pt x="817754" y="434375"/>
                </a:lnTo>
                <a:lnTo>
                  <a:pt x="819013" y="435633"/>
                </a:lnTo>
                <a:lnTo>
                  <a:pt x="819853" y="437266"/>
                </a:lnTo>
                <a:lnTo>
                  <a:pt x="820413" y="439148"/>
                </a:lnTo>
                <a:lnTo>
                  <a:pt x="821580" y="440403"/>
                </a:lnTo>
                <a:lnTo>
                  <a:pt x="823151" y="441239"/>
                </a:lnTo>
                <a:lnTo>
                  <a:pt x="828675" y="4429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42"/>
          <p:cNvSpPr/>
          <p:nvPr/>
        </p:nvSpPr>
        <p:spPr>
          <a:xfrm>
            <a:off x="5100637" y="4929187"/>
            <a:ext cx="807146" cy="64295"/>
          </a:xfrm>
          <a:custGeom>
            <a:avLst/>
            <a:gdLst/>
            <a:ahLst/>
            <a:cxnLst/>
            <a:rect l="0" t="0" r="0" b="0"/>
            <a:pathLst>
              <a:path w="807146" h="64295">
                <a:moveTo>
                  <a:pt x="0" y="64294"/>
                </a:moveTo>
                <a:lnTo>
                  <a:pt x="23151" y="64294"/>
                </a:lnTo>
                <a:lnTo>
                  <a:pt x="26546" y="63500"/>
                </a:lnTo>
                <a:lnTo>
                  <a:pt x="30397" y="62177"/>
                </a:lnTo>
                <a:lnTo>
                  <a:pt x="34553" y="60502"/>
                </a:lnTo>
                <a:lnTo>
                  <a:pt x="41286" y="58639"/>
                </a:lnTo>
                <a:lnTo>
                  <a:pt x="55869" y="57444"/>
                </a:lnTo>
                <a:lnTo>
                  <a:pt x="60265" y="56553"/>
                </a:lnTo>
                <a:lnTo>
                  <a:pt x="64782" y="55164"/>
                </a:lnTo>
                <a:lnTo>
                  <a:pt x="69382" y="53445"/>
                </a:lnTo>
                <a:lnTo>
                  <a:pt x="87233" y="47233"/>
                </a:lnTo>
                <a:lnTo>
                  <a:pt x="93080" y="45776"/>
                </a:lnTo>
                <a:lnTo>
                  <a:pt x="110482" y="42932"/>
                </a:lnTo>
                <a:lnTo>
                  <a:pt x="118105" y="41322"/>
                </a:lnTo>
                <a:lnTo>
                  <a:pt x="126362" y="39454"/>
                </a:lnTo>
                <a:lnTo>
                  <a:pt x="134248" y="38209"/>
                </a:lnTo>
                <a:lnTo>
                  <a:pt x="149359" y="36825"/>
                </a:lnTo>
                <a:lnTo>
                  <a:pt x="156723" y="35663"/>
                </a:lnTo>
                <a:lnTo>
                  <a:pt x="164013" y="34094"/>
                </a:lnTo>
                <a:lnTo>
                  <a:pt x="171255" y="32255"/>
                </a:lnTo>
                <a:lnTo>
                  <a:pt x="178464" y="31028"/>
                </a:lnTo>
                <a:lnTo>
                  <a:pt x="192823" y="29665"/>
                </a:lnTo>
                <a:lnTo>
                  <a:pt x="200780" y="28508"/>
                </a:lnTo>
                <a:lnTo>
                  <a:pt x="209260" y="26943"/>
                </a:lnTo>
                <a:lnTo>
                  <a:pt x="218087" y="25105"/>
                </a:lnTo>
                <a:lnTo>
                  <a:pt x="227148" y="23881"/>
                </a:lnTo>
                <a:lnTo>
                  <a:pt x="245682" y="22520"/>
                </a:lnTo>
                <a:lnTo>
                  <a:pt x="270174" y="21754"/>
                </a:lnTo>
                <a:lnTo>
                  <a:pt x="278541" y="20853"/>
                </a:lnTo>
                <a:lnTo>
                  <a:pt x="287294" y="19458"/>
                </a:lnTo>
                <a:lnTo>
                  <a:pt x="296304" y="17735"/>
                </a:lnTo>
                <a:lnTo>
                  <a:pt x="314782" y="15820"/>
                </a:lnTo>
                <a:lnTo>
                  <a:pt x="332785" y="14968"/>
                </a:lnTo>
                <a:lnTo>
                  <a:pt x="357101" y="14489"/>
                </a:lnTo>
                <a:lnTo>
                  <a:pt x="606890" y="14288"/>
                </a:lnTo>
                <a:lnTo>
                  <a:pt x="614144" y="13494"/>
                </a:lnTo>
                <a:lnTo>
                  <a:pt x="621360" y="12171"/>
                </a:lnTo>
                <a:lnTo>
                  <a:pt x="628553" y="10495"/>
                </a:lnTo>
                <a:lnTo>
                  <a:pt x="642894" y="8633"/>
                </a:lnTo>
                <a:lnTo>
                  <a:pt x="664356" y="7585"/>
                </a:lnTo>
                <a:lnTo>
                  <a:pt x="689149" y="7231"/>
                </a:lnTo>
                <a:lnTo>
                  <a:pt x="725164" y="7152"/>
                </a:lnTo>
                <a:lnTo>
                  <a:pt x="730299" y="6355"/>
                </a:lnTo>
                <a:lnTo>
                  <a:pt x="735310" y="5031"/>
                </a:lnTo>
                <a:lnTo>
                  <a:pt x="740238" y="3354"/>
                </a:lnTo>
                <a:lnTo>
                  <a:pt x="749947" y="1491"/>
                </a:lnTo>
                <a:lnTo>
                  <a:pt x="773002" y="131"/>
                </a:lnTo>
                <a:lnTo>
                  <a:pt x="807145" y="0"/>
                </a:lnTo>
                <a:lnTo>
                  <a:pt x="80010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43"/>
          <p:cNvSpPr/>
          <p:nvPr/>
        </p:nvSpPr>
        <p:spPr>
          <a:xfrm>
            <a:off x="5364956" y="5057775"/>
            <a:ext cx="57151" cy="150019"/>
          </a:xfrm>
          <a:custGeom>
            <a:avLst/>
            <a:gdLst/>
            <a:ahLst/>
            <a:cxnLst/>
            <a:rect l="0" t="0" r="0" b="0"/>
            <a:pathLst>
              <a:path w="57151" h="150019">
                <a:moveTo>
                  <a:pt x="0" y="0"/>
                </a:moveTo>
                <a:lnTo>
                  <a:pt x="0" y="3792"/>
                </a:lnTo>
                <a:lnTo>
                  <a:pt x="794" y="4909"/>
                </a:lnTo>
                <a:lnTo>
                  <a:pt x="2117" y="5654"/>
                </a:lnTo>
                <a:lnTo>
                  <a:pt x="3792" y="6150"/>
                </a:lnTo>
                <a:lnTo>
                  <a:pt x="4910" y="8069"/>
                </a:lnTo>
                <a:lnTo>
                  <a:pt x="5654" y="10935"/>
                </a:lnTo>
                <a:lnTo>
                  <a:pt x="6151" y="14434"/>
                </a:lnTo>
                <a:lnTo>
                  <a:pt x="6482" y="17560"/>
                </a:lnTo>
                <a:lnTo>
                  <a:pt x="6702" y="20438"/>
                </a:lnTo>
                <a:lnTo>
                  <a:pt x="6849" y="23150"/>
                </a:lnTo>
                <a:lnTo>
                  <a:pt x="7741" y="26546"/>
                </a:lnTo>
                <a:lnTo>
                  <a:pt x="9129" y="30397"/>
                </a:lnTo>
                <a:lnTo>
                  <a:pt x="10849" y="34552"/>
                </a:lnTo>
                <a:lnTo>
                  <a:pt x="11995" y="38910"/>
                </a:lnTo>
                <a:lnTo>
                  <a:pt x="12759" y="43402"/>
                </a:lnTo>
                <a:lnTo>
                  <a:pt x="13268" y="47984"/>
                </a:lnTo>
                <a:lnTo>
                  <a:pt x="14402" y="51833"/>
                </a:lnTo>
                <a:lnTo>
                  <a:pt x="15951" y="55193"/>
                </a:lnTo>
                <a:lnTo>
                  <a:pt x="17778" y="58227"/>
                </a:lnTo>
                <a:lnTo>
                  <a:pt x="19789" y="61836"/>
                </a:lnTo>
                <a:lnTo>
                  <a:pt x="24141" y="70080"/>
                </a:lnTo>
                <a:lnTo>
                  <a:pt x="25619" y="74501"/>
                </a:lnTo>
                <a:lnTo>
                  <a:pt x="26604" y="79037"/>
                </a:lnTo>
                <a:lnTo>
                  <a:pt x="27261" y="83647"/>
                </a:lnTo>
                <a:lnTo>
                  <a:pt x="28493" y="88308"/>
                </a:lnTo>
                <a:lnTo>
                  <a:pt x="30108" y="93004"/>
                </a:lnTo>
                <a:lnTo>
                  <a:pt x="31978" y="97721"/>
                </a:lnTo>
                <a:lnTo>
                  <a:pt x="33225" y="102453"/>
                </a:lnTo>
                <a:lnTo>
                  <a:pt x="34056" y="107196"/>
                </a:lnTo>
                <a:lnTo>
                  <a:pt x="34610" y="111945"/>
                </a:lnTo>
                <a:lnTo>
                  <a:pt x="35774" y="115905"/>
                </a:lnTo>
                <a:lnTo>
                  <a:pt x="37343" y="119339"/>
                </a:lnTo>
                <a:lnTo>
                  <a:pt x="39183" y="122421"/>
                </a:lnTo>
                <a:lnTo>
                  <a:pt x="41203" y="126064"/>
                </a:lnTo>
                <a:lnTo>
                  <a:pt x="48690" y="140348"/>
                </a:lnTo>
                <a:lnTo>
                  <a:pt x="49421" y="143868"/>
                </a:lnTo>
                <a:lnTo>
                  <a:pt x="49616" y="145918"/>
                </a:lnTo>
                <a:lnTo>
                  <a:pt x="50540" y="147285"/>
                </a:lnTo>
                <a:lnTo>
                  <a:pt x="51949" y="148196"/>
                </a:lnTo>
                <a:lnTo>
                  <a:pt x="57150" y="15001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44"/>
          <p:cNvSpPr/>
          <p:nvPr/>
        </p:nvSpPr>
        <p:spPr>
          <a:xfrm>
            <a:off x="5457825" y="5022056"/>
            <a:ext cx="82436" cy="113207"/>
          </a:xfrm>
          <a:custGeom>
            <a:avLst/>
            <a:gdLst/>
            <a:ahLst/>
            <a:cxnLst/>
            <a:rect l="0" t="0" r="0" b="0"/>
            <a:pathLst>
              <a:path w="82436" h="113207">
                <a:moveTo>
                  <a:pt x="7143" y="35719"/>
                </a:moveTo>
                <a:lnTo>
                  <a:pt x="7143" y="52511"/>
                </a:lnTo>
                <a:lnTo>
                  <a:pt x="7937" y="55645"/>
                </a:lnTo>
                <a:lnTo>
                  <a:pt x="9260" y="59322"/>
                </a:lnTo>
                <a:lnTo>
                  <a:pt x="10936" y="63360"/>
                </a:lnTo>
                <a:lnTo>
                  <a:pt x="12053" y="66846"/>
                </a:lnTo>
                <a:lnTo>
                  <a:pt x="12798" y="69964"/>
                </a:lnTo>
                <a:lnTo>
                  <a:pt x="13294" y="72836"/>
                </a:lnTo>
                <a:lnTo>
                  <a:pt x="13625" y="76339"/>
                </a:lnTo>
                <a:lnTo>
                  <a:pt x="13846" y="80262"/>
                </a:lnTo>
                <a:lnTo>
                  <a:pt x="13993" y="84464"/>
                </a:lnTo>
                <a:lnTo>
                  <a:pt x="14885" y="88059"/>
                </a:lnTo>
                <a:lnTo>
                  <a:pt x="16273" y="91250"/>
                </a:lnTo>
                <a:lnTo>
                  <a:pt x="20412" y="98281"/>
                </a:lnTo>
                <a:lnTo>
                  <a:pt x="21545" y="99652"/>
                </a:lnTo>
                <a:lnTo>
                  <a:pt x="23095" y="101359"/>
                </a:lnTo>
                <a:lnTo>
                  <a:pt x="24921" y="103292"/>
                </a:lnTo>
                <a:lnTo>
                  <a:pt x="26933" y="104580"/>
                </a:lnTo>
                <a:lnTo>
                  <a:pt x="29067" y="105439"/>
                </a:lnTo>
                <a:lnTo>
                  <a:pt x="31284" y="106011"/>
                </a:lnTo>
                <a:lnTo>
                  <a:pt x="33556" y="107187"/>
                </a:lnTo>
                <a:lnTo>
                  <a:pt x="35864" y="108764"/>
                </a:lnTo>
                <a:lnTo>
                  <a:pt x="41480" y="113206"/>
                </a:lnTo>
                <a:lnTo>
                  <a:pt x="42734" y="112777"/>
                </a:lnTo>
                <a:lnTo>
                  <a:pt x="44365" y="111697"/>
                </a:lnTo>
                <a:lnTo>
                  <a:pt x="46245" y="110183"/>
                </a:lnTo>
                <a:lnTo>
                  <a:pt x="48292" y="109174"/>
                </a:lnTo>
                <a:lnTo>
                  <a:pt x="50451" y="108502"/>
                </a:lnTo>
                <a:lnTo>
                  <a:pt x="52684" y="108053"/>
                </a:lnTo>
                <a:lnTo>
                  <a:pt x="54966" y="106960"/>
                </a:lnTo>
                <a:lnTo>
                  <a:pt x="57282" y="105438"/>
                </a:lnTo>
                <a:lnTo>
                  <a:pt x="59619" y="103629"/>
                </a:lnTo>
                <a:lnTo>
                  <a:pt x="61177" y="101630"/>
                </a:lnTo>
                <a:lnTo>
                  <a:pt x="62215" y="99503"/>
                </a:lnTo>
                <a:lnTo>
                  <a:pt x="62908" y="97292"/>
                </a:lnTo>
                <a:lnTo>
                  <a:pt x="64164" y="95024"/>
                </a:lnTo>
                <a:lnTo>
                  <a:pt x="65794" y="92718"/>
                </a:lnTo>
                <a:lnTo>
                  <a:pt x="67676" y="90386"/>
                </a:lnTo>
                <a:lnTo>
                  <a:pt x="69723" y="87245"/>
                </a:lnTo>
                <a:lnTo>
                  <a:pt x="71882" y="83563"/>
                </a:lnTo>
                <a:lnTo>
                  <a:pt x="74115" y="79522"/>
                </a:lnTo>
                <a:lnTo>
                  <a:pt x="75603" y="76033"/>
                </a:lnTo>
                <a:lnTo>
                  <a:pt x="76596" y="72914"/>
                </a:lnTo>
                <a:lnTo>
                  <a:pt x="77258" y="70040"/>
                </a:lnTo>
                <a:lnTo>
                  <a:pt x="78492" y="66537"/>
                </a:lnTo>
                <a:lnTo>
                  <a:pt x="80109" y="62615"/>
                </a:lnTo>
                <a:lnTo>
                  <a:pt x="81981" y="58412"/>
                </a:lnTo>
                <a:lnTo>
                  <a:pt x="82435" y="54816"/>
                </a:lnTo>
                <a:lnTo>
                  <a:pt x="81944" y="51625"/>
                </a:lnTo>
                <a:lnTo>
                  <a:pt x="80823" y="48705"/>
                </a:lnTo>
                <a:lnTo>
                  <a:pt x="80075" y="45170"/>
                </a:lnTo>
                <a:lnTo>
                  <a:pt x="79578" y="41226"/>
                </a:lnTo>
                <a:lnTo>
                  <a:pt x="79245" y="37009"/>
                </a:lnTo>
                <a:lnTo>
                  <a:pt x="79024" y="33404"/>
                </a:lnTo>
                <a:lnTo>
                  <a:pt x="78778" y="27281"/>
                </a:lnTo>
                <a:lnTo>
                  <a:pt x="77918" y="24538"/>
                </a:lnTo>
                <a:lnTo>
                  <a:pt x="76551" y="21915"/>
                </a:lnTo>
                <a:lnTo>
                  <a:pt x="74847" y="19372"/>
                </a:lnTo>
                <a:lnTo>
                  <a:pt x="72916" y="16883"/>
                </a:lnTo>
                <a:lnTo>
                  <a:pt x="70836" y="14431"/>
                </a:lnTo>
                <a:lnTo>
                  <a:pt x="68655" y="12002"/>
                </a:lnTo>
                <a:lnTo>
                  <a:pt x="66407" y="10382"/>
                </a:lnTo>
                <a:lnTo>
                  <a:pt x="64115" y="9303"/>
                </a:lnTo>
                <a:lnTo>
                  <a:pt x="61793" y="8583"/>
                </a:lnTo>
                <a:lnTo>
                  <a:pt x="58658" y="8103"/>
                </a:lnTo>
                <a:lnTo>
                  <a:pt x="54980" y="7783"/>
                </a:lnTo>
                <a:lnTo>
                  <a:pt x="45256" y="7270"/>
                </a:lnTo>
                <a:lnTo>
                  <a:pt x="32722" y="7168"/>
                </a:lnTo>
                <a:lnTo>
                  <a:pt x="11975" y="7144"/>
                </a:lnTo>
                <a:lnTo>
                  <a:pt x="9571" y="6351"/>
                </a:lnTo>
                <a:lnTo>
                  <a:pt x="7174" y="5027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5"/>
          <p:cNvSpPr/>
          <p:nvPr/>
        </p:nvSpPr>
        <p:spPr>
          <a:xfrm>
            <a:off x="5108075" y="4643437"/>
            <a:ext cx="56857" cy="92870"/>
          </a:xfrm>
          <a:custGeom>
            <a:avLst/>
            <a:gdLst/>
            <a:ahLst/>
            <a:cxnLst/>
            <a:rect l="0" t="0" r="0" b="0"/>
            <a:pathLst>
              <a:path w="56857" h="92870">
                <a:moveTo>
                  <a:pt x="6850" y="0"/>
                </a:moveTo>
                <a:lnTo>
                  <a:pt x="0" y="0"/>
                </a:lnTo>
                <a:lnTo>
                  <a:pt x="5883" y="0"/>
                </a:lnTo>
                <a:lnTo>
                  <a:pt x="6205" y="794"/>
                </a:lnTo>
                <a:lnTo>
                  <a:pt x="6420" y="2117"/>
                </a:lnTo>
                <a:lnTo>
                  <a:pt x="6563" y="3792"/>
                </a:lnTo>
                <a:lnTo>
                  <a:pt x="7452" y="5703"/>
                </a:lnTo>
                <a:lnTo>
                  <a:pt x="8839" y="7771"/>
                </a:lnTo>
                <a:lnTo>
                  <a:pt x="10557" y="9943"/>
                </a:lnTo>
                <a:lnTo>
                  <a:pt x="12496" y="12979"/>
                </a:lnTo>
                <a:lnTo>
                  <a:pt x="14583" y="16590"/>
                </a:lnTo>
                <a:lnTo>
                  <a:pt x="16767" y="20585"/>
                </a:lnTo>
                <a:lnTo>
                  <a:pt x="18224" y="24042"/>
                </a:lnTo>
                <a:lnTo>
                  <a:pt x="19195" y="27141"/>
                </a:lnTo>
                <a:lnTo>
                  <a:pt x="19843" y="30000"/>
                </a:lnTo>
                <a:lnTo>
                  <a:pt x="21068" y="32700"/>
                </a:lnTo>
                <a:lnTo>
                  <a:pt x="22678" y="35294"/>
                </a:lnTo>
                <a:lnTo>
                  <a:pt x="24546" y="37816"/>
                </a:lnTo>
                <a:lnTo>
                  <a:pt x="26585" y="41086"/>
                </a:lnTo>
                <a:lnTo>
                  <a:pt x="28738" y="44853"/>
                </a:lnTo>
                <a:lnTo>
                  <a:pt x="30966" y="48952"/>
                </a:lnTo>
                <a:lnTo>
                  <a:pt x="33246" y="52479"/>
                </a:lnTo>
                <a:lnTo>
                  <a:pt x="35560" y="55623"/>
                </a:lnTo>
                <a:lnTo>
                  <a:pt x="37896" y="58513"/>
                </a:lnTo>
                <a:lnTo>
                  <a:pt x="40247" y="61234"/>
                </a:lnTo>
                <a:lnTo>
                  <a:pt x="42609" y="63841"/>
                </a:lnTo>
                <a:lnTo>
                  <a:pt x="44976" y="66373"/>
                </a:lnTo>
                <a:lnTo>
                  <a:pt x="46555" y="68855"/>
                </a:lnTo>
                <a:lnTo>
                  <a:pt x="47607" y="71304"/>
                </a:lnTo>
                <a:lnTo>
                  <a:pt x="48309" y="73729"/>
                </a:lnTo>
                <a:lnTo>
                  <a:pt x="49570" y="76140"/>
                </a:lnTo>
                <a:lnTo>
                  <a:pt x="51205" y="78542"/>
                </a:lnTo>
                <a:lnTo>
                  <a:pt x="53089" y="80936"/>
                </a:lnTo>
                <a:lnTo>
                  <a:pt x="54344" y="83326"/>
                </a:lnTo>
                <a:lnTo>
                  <a:pt x="55181" y="85713"/>
                </a:lnTo>
                <a:lnTo>
                  <a:pt x="56856" y="928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6"/>
          <p:cNvSpPr/>
          <p:nvPr/>
        </p:nvSpPr>
        <p:spPr>
          <a:xfrm>
            <a:off x="5200675" y="4550568"/>
            <a:ext cx="57123" cy="107059"/>
          </a:xfrm>
          <a:custGeom>
            <a:avLst/>
            <a:gdLst/>
            <a:ahLst/>
            <a:cxnLst/>
            <a:rect l="0" t="0" r="0" b="0"/>
            <a:pathLst>
              <a:path w="57123" h="107059">
                <a:moveTo>
                  <a:pt x="7118" y="42863"/>
                </a:moveTo>
                <a:lnTo>
                  <a:pt x="3326" y="42863"/>
                </a:lnTo>
                <a:lnTo>
                  <a:pt x="2208" y="43657"/>
                </a:lnTo>
                <a:lnTo>
                  <a:pt x="1464" y="44980"/>
                </a:lnTo>
                <a:lnTo>
                  <a:pt x="269" y="49014"/>
                </a:lnTo>
                <a:lnTo>
                  <a:pt x="105" y="51682"/>
                </a:lnTo>
                <a:lnTo>
                  <a:pt x="33" y="55514"/>
                </a:lnTo>
                <a:lnTo>
                  <a:pt x="0" y="59863"/>
                </a:lnTo>
                <a:lnTo>
                  <a:pt x="785" y="62134"/>
                </a:lnTo>
                <a:lnTo>
                  <a:pt x="2103" y="64441"/>
                </a:lnTo>
                <a:lnTo>
                  <a:pt x="3774" y="66774"/>
                </a:lnTo>
                <a:lnTo>
                  <a:pt x="4889" y="69916"/>
                </a:lnTo>
                <a:lnTo>
                  <a:pt x="5632" y="73598"/>
                </a:lnTo>
                <a:lnTo>
                  <a:pt x="6128" y="77640"/>
                </a:lnTo>
                <a:lnTo>
                  <a:pt x="6458" y="81129"/>
                </a:lnTo>
                <a:lnTo>
                  <a:pt x="6678" y="84249"/>
                </a:lnTo>
                <a:lnTo>
                  <a:pt x="6825" y="87122"/>
                </a:lnTo>
                <a:lnTo>
                  <a:pt x="7717" y="89832"/>
                </a:lnTo>
                <a:lnTo>
                  <a:pt x="9105" y="92432"/>
                </a:lnTo>
                <a:lnTo>
                  <a:pt x="13243" y="98515"/>
                </a:lnTo>
                <a:lnTo>
                  <a:pt x="13809" y="101464"/>
                </a:lnTo>
                <a:lnTo>
                  <a:pt x="13960" y="103361"/>
                </a:lnTo>
                <a:lnTo>
                  <a:pt x="14855" y="104626"/>
                </a:lnTo>
                <a:lnTo>
                  <a:pt x="16244" y="105470"/>
                </a:lnTo>
                <a:lnTo>
                  <a:pt x="17965" y="106032"/>
                </a:lnTo>
                <a:lnTo>
                  <a:pt x="19905" y="106407"/>
                </a:lnTo>
                <a:lnTo>
                  <a:pt x="21993" y="106657"/>
                </a:lnTo>
                <a:lnTo>
                  <a:pt x="24179" y="106823"/>
                </a:lnTo>
                <a:lnTo>
                  <a:pt x="26429" y="106934"/>
                </a:lnTo>
                <a:lnTo>
                  <a:pt x="31047" y="107058"/>
                </a:lnTo>
                <a:lnTo>
                  <a:pt x="33390" y="106297"/>
                </a:lnTo>
                <a:lnTo>
                  <a:pt x="35745" y="104996"/>
                </a:lnTo>
                <a:lnTo>
                  <a:pt x="38109" y="103335"/>
                </a:lnTo>
                <a:lnTo>
                  <a:pt x="40479" y="102228"/>
                </a:lnTo>
                <a:lnTo>
                  <a:pt x="42852" y="101489"/>
                </a:lnTo>
                <a:lnTo>
                  <a:pt x="45229" y="100997"/>
                </a:lnTo>
                <a:lnTo>
                  <a:pt x="46813" y="99876"/>
                </a:lnTo>
                <a:lnTo>
                  <a:pt x="47868" y="98334"/>
                </a:lnTo>
                <a:lnTo>
                  <a:pt x="48573" y="96512"/>
                </a:lnTo>
                <a:lnTo>
                  <a:pt x="49836" y="94504"/>
                </a:lnTo>
                <a:lnTo>
                  <a:pt x="51472" y="92371"/>
                </a:lnTo>
                <a:lnTo>
                  <a:pt x="53356" y="90156"/>
                </a:lnTo>
                <a:lnTo>
                  <a:pt x="54612" y="87092"/>
                </a:lnTo>
                <a:lnTo>
                  <a:pt x="55450" y="83461"/>
                </a:lnTo>
                <a:lnTo>
                  <a:pt x="56008" y="79454"/>
                </a:lnTo>
                <a:lnTo>
                  <a:pt x="56380" y="75988"/>
                </a:lnTo>
                <a:lnTo>
                  <a:pt x="56628" y="72883"/>
                </a:lnTo>
                <a:lnTo>
                  <a:pt x="56794" y="70021"/>
                </a:lnTo>
                <a:lnTo>
                  <a:pt x="56978" y="62606"/>
                </a:lnTo>
                <a:lnTo>
                  <a:pt x="57122" y="27282"/>
                </a:lnTo>
                <a:lnTo>
                  <a:pt x="56329" y="24538"/>
                </a:lnTo>
                <a:lnTo>
                  <a:pt x="55007" y="21915"/>
                </a:lnTo>
                <a:lnTo>
                  <a:pt x="53332" y="19373"/>
                </a:lnTo>
                <a:lnTo>
                  <a:pt x="52214" y="16884"/>
                </a:lnTo>
                <a:lnTo>
                  <a:pt x="51470" y="14431"/>
                </a:lnTo>
                <a:lnTo>
                  <a:pt x="50974" y="12002"/>
                </a:lnTo>
                <a:lnTo>
                  <a:pt x="49849" y="9589"/>
                </a:lnTo>
                <a:lnTo>
                  <a:pt x="48306" y="7187"/>
                </a:lnTo>
                <a:lnTo>
                  <a:pt x="46483" y="4791"/>
                </a:lnTo>
                <a:lnTo>
                  <a:pt x="44474" y="3194"/>
                </a:lnTo>
                <a:lnTo>
                  <a:pt x="42341" y="2130"/>
                </a:lnTo>
                <a:lnTo>
                  <a:pt x="40125" y="1420"/>
                </a:lnTo>
                <a:lnTo>
                  <a:pt x="37854" y="947"/>
                </a:lnTo>
                <a:lnTo>
                  <a:pt x="35546" y="631"/>
                </a:lnTo>
                <a:lnTo>
                  <a:pt x="33214" y="421"/>
                </a:lnTo>
                <a:lnTo>
                  <a:pt x="30866" y="280"/>
                </a:lnTo>
                <a:lnTo>
                  <a:pt x="26139" y="125"/>
                </a:lnTo>
                <a:lnTo>
                  <a:pt x="1426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7"/>
          <p:cNvSpPr/>
          <p:nvPr/>
        </p:nvSpPr>
        <p:spPr>
          <a:xfrm>
            <a:off x="5872162" y="4514850"/>
            <a:ext cx="42864" cy="164307"/>
          </a:xfrm>
          <a:custGeom>
            <a:avLst/>
            <a:gdLst/>
            <a:ahLst/>
            <a:cxnLst/>
            <a:rect l="0" t="0" r="0" b="0"/>
            <a:pathLst>
              <a:path w="42864" h="164307">
                <a:moveTo>
                  <a:pt x="0" y="0"/>
                </a:moveTo>
                <a:lnTo>
                  <a:pt x="0" y="3792"/>
                </a:lnTo>
                <a:lnTo>
                  <a:pt x="794" y="5703"/>
                </a:lnTo>
                <a:lnTo>
                  <a:pt x="2117" y="7770"/>
                </a:lnTo>
                <a:lnTo>
                  <a:pt x="3792" y="9942"/>
                </a:lnTo>
                <a:lnTo>
                  <a:pt x="4910" y="12184"/>
                </a:lnTo>
                <a:lnTo>
                  <a:pt x="6151" y="16792"/>
                </a:lnTo>
                <a:lnTo>
                  <a:pt x="6482" y="20720"/>
                </a:lnTo>
                <a:lnTo>
                  <a:pt x="6703" y="25719"/>
                </a:lnTo>
                <a:lnTo>
                  <a:pt x="6850" y="31434"/>
                </a:lnTo>
                <a:lnTo>
                  <a:pt x="7741" y="36831"/>
                </a:lnTo>
                <a:lnTo>
                  <a:pt x="9130" y="42016"/>
                </a:lnTo>
                <a:lnTo>
                  <a:pt x="10849" y="47061"/>
                </a:lnTo>
                <a:lnTo>
                  <a:pt x="12789" y="52011"/>
                </a:lnTo>
                <a:lnTo>
                  <a:pt x="14876" y="56899"/>
                </a:lnTo>
                <a:lnTo>
                  <a:pt x="17061" y="61745"/>
                </a:lnTo>
                <a:lnTo>
                  <a:pt x="18518" y="67357"/>
                </a:lnTo>
                <a:lnTo>
                  <a:pt x="19489" y="73480"/>
                </a:lnTo>
                <a:lnTo>
                  <a:pt x="20137" y="79942"/>
                </a:lnTo>
                <a:lnTo>
                  <a:pt x="20568" y="85839"/>
                </a:lnTo>
                <a:lnTo>
                  <a:pt x="20856" y="91357"/>
                </a:lnTo>
                <a:lnTo>
                  <a:pt x="21048" y="96623"/>
                </a:lnTo>
                <a:lnTo>
                  <a:pt x="21317" y="115412"/>
                </a:lnTo>
                <a:lnTo>
                  <a:pt x="22149" y="120598"/>
                </a:lnTo>
                <a:lnTo>
                  <a:pt x="23497" y="124848"/>
                </a:lnTo>
                <a:lnTo>
                  <a:pt x="27112" y="132481"/>
                </a:lnTo>
                <a:lnTo>
                  <a:pt x="31365" y="141166"/>
                </a:lnTo>
                <a:lnTo>
                  <a:pt x="32816" y="144910"/>
                </a:lnTo>
                <a:lnTo>
                  <a:pt x="33784" y="148201"/>
                </a:lnTo>
                <a:lnTo>
                  <a:pt x="34429" y="151188"/>
                </a:lnTo>
                <a:lnTo>
                  <a:pt x="35652" y="153973"/>
                </a:lnTo>
                <a:lnTo>
                  <a:pt x="37262" y="156624"/>
                </a:lnTo>
                <a:lnTo>
                  <a:pt x="42863" y="1643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48"/>
          <p:cNvSpPr/>
          <p:nvPr/>
        </p:nvSpPr>
        <p:spPr>
          <a:xfrm>
            <a:off x="5965031" y="4501674"/>
            <a:ext cx="106040" cy="98890"/>
          </a:xfrm>
          <a:custGeom>
            <a:avLst/>
            <a:gdLst/>
            <a:ahLst/>
            <a:cxnLst/>
            <a:rect l="0" t="0" r="0" b="0"/>
            <a:pathLst>
              <a:path w="106040" h="98890">
                <a:moveTo>
                  <a:pt x="7144" y="27463"/>
                </a:moveTo>
                <a:lnTo>
                  <a:pt x="7144" y="33614"/>
                </a:lnTo>
                <a:lnTo>
                  <a:pt x="9260" y="36282"/>
                </a:lnTo>
                <a:lnTo>
                  <a:pt x="10936" y="38105"/>
                </a:lnTo>
                <a:lnTo>
                  <a:pt x="12053" y="40908"/>
                </a:lnTo>
                <a:lnTo>
                  <a:pt x="12798" y="44364"/>
                </a:lnTo>
                <a:lnTo>
                  <a:pt x="13294" y="48255"/>
                </a:lnTo>
                <a:lnTo>
                  <a:pt x="13625" y="51643"/>
                </a:lnTo>
                <a:lnTo>
                  <a:pt x="13846" y="54695"/>
                </a:lnTo>
                <a:lnTo>
                  <a:pt x="13993" y="57524"/>
                </a:lnTo>
                <a:lnTo>
                  <a:pt x="14156" y="62784"/>
                </a:lnTo>
                <a:lnTo>
                  <a:pt x="14248" y="72324"/>
                </a:lnTo>
                <a:lnTo>
                  <a:pt x="14262" y="76420"/>
                </a:lnTo>
                <a:lnTo>
                  <a:pt x="15064" y="79945"/>
                </a:lnTo>
                <a:lnTo>
                  <a:pt x="16393" y="83089"/>
                </a:lnTo>
                <a:lnTo>
                  <a:pt x="18072" y="85978"/>
                </a:lnTo>
                <a:lnTo>
                  <a:pt x="19986" y="88698"/>
                </a:lnTo>
                <a:lnTo>
                  <a:pt x="22055" y="91305"/>
                </a:lnTo>
                <a:lnTo>
                  <a:pt x="24229" y="93837"/>
                </a:lnTo>
                <a:lnTo>
                  <a:pt x="26471" y="95525"/>
                </a:lnTo>
                <a:lnTo>
                  <a:pt x="28760" y="96650"/>
                </a:lnTo>
                <a:lnTo>
                  <a:pt x="34344" y="98456"/>
                </a:lnTo>
                <a:lnTo>
                  <a:pt x="36389" y="98604"/>
                </a:lnTo>
                <a:lnTo>
                  <a:pt x="39341" y="98703"/>
                </a:lnTo>
                <a:lnTo>
                  <a:pt x="54305" y="98874"/>
                </a:lnTo>
                <a:lnTo>
                  <a:pt x="59325" y="98889"/>
                </a:lnTo>
                <a:lnTo>
                  <a:pt x="61775" y="98099"/>
                </a:lnTo>
                <a:lnTo>
                  <a:pt x="64202" y="96779"/>
                </a:lnTo>
                <a:lnTo>
                  <a:pt x="66614" y="95105"/>
                </a:lnTo>
                <a:lnTo>
                  <a:pt x="69016" y="93195"/>
                </a:lnTo>
                <a:lnTo>
                  <a:pt x="71410" y="91128"/>
                </a:lnTo>
                <a:lnTo>
                  <a:pt x="73801" y="88957"/>
                </a:lnTo>
                <a:lnTo>
                  <a:pt x="78573" y="84427"/>
                </a:lnTo>
                <a:lnTo>
                  <a:pt x="95249" y="67933"/>
                </a:lnTo>
                <a:lnTo>
                  <a:pt x="96837" y="64762"/>
                </a:lnTo>
                <a:lnTo>
                  <a:pt x="97895" y="61061"/>
                </a:lnTo>
                <a:lnTo>
                  <a:pt x="98601" y="57005"/>
                </a:lnTo>
                <a:lnTo>
                  <a:pt x="99865" y="53508"/>
                </a:lnTo>
                <a:lnTo>
                  <a:pt x="101502" y="50383"/>
                </a:lnTo>
                <a:lnTo>
                  <a:pt x="103386" y="47505"/>
                </a:lnTo>
                <a:lnTo>
                  <a:pt x="104643" y="44793"/>
                </a:lnTo>
                <a:lnTo>
                  <a:pt x="105481" y="42191"/>
                </a:lnTo>
                <a:lnTo>
                  <a:pt x="106039" y="39663"/>
                </a:lnTo>
                <a:lnTo>
                  <a:pt x="105618" y="36390"/>
                </a:lnTo>
                <a:lnTo>
                  <a:pt x="104543" y="32621"/>
                </a:lnTo>
                <a:lnTo>
                  <a:pt x="100908" y="22749"/>
                </a:lnTo>
                <a:lnTo>
                  <a:pt x="99815" y="21146"/>
                </a:lnTo>
                <a:lnTo>
                  <a:pt x="98293" y="19283"/>
                </a:lnTo>
                <a:lnTo>
                  <a:pt x="96485" y="17247"/>
                </a:lnTo>
                <a:lnTo>
                  <a:pt x="93692" y="15096"/>
                </a:lnTo>
                <a:lnTo>
                  <a:pt x="90243" y="12869"/>
                </a:lnTo>
                <a:lnTo>
                  <a:pt x="86356" y="10590"/>
                </a:lnTo>
                <a:lnTo>
                  <a:pt x="82970" y="9070"/>
                </a:lnTo>
                <a:lnTo>
                  <a:pt x="79920" y="8058"/>
                </a:lnTo>
                <a:lnTo>
                  <a:pt x="77092" y="7382"/>
                </a:lnTo>
                <a:lnTo>
                  <a:pt x="73620" y="6138"/>
                </a:lnTo>
                <a:lnTo>
                  <a:pt x="69717" y="4515"/>
                </a:lnTo>
                <a:lnTo>
                  <a:pt x="65528" y="2640"/>
                </a:lnTo>
                <a:lnTo>
                  <a:pt x="61148" y="1389"/>
                </a:lnTo>
                <a:lnTo>
                  <a:pt x="56640" y="555"/>
                </a:lnTo>
                <a:lnTo>
                  <a:pt x="52047" y="0"/>
                </a:lnTo>
                <a:lnTo>
                  <a:pt x="48192" y="423"/>
                </a:lnTo>
                <a:lnTo>
                  <a:pt x="44828" y="1499"/>
                </a:lnTo>
                <a:lnTo>
                  <a:pt x="41791" y="3010"/>
                </a:lnTo>
                <a:lnTo>
                  <a:pt x="38973" y="4811"/>
                </a:lnTo>
                <a:lnTo>
                  <a:pt x="36301" y="6805"/>
                </a:lnTo>
                <a:lnTo>
                  <a:pt x="33726" y="8928"/>
                </a:lnTo>
                <a:lnTo>
                  <a:pt x="30421" y="11138"/>
                </a:lnTo>
                <a:lnTo>
                  <a:pt x="26631" y="13405"/>
                </a:lnTo>
                <a:lnTo>
                  <a:pt x="22516" y="15709"/>
                </a:lnTo>
                <a:lnTo>
                  <a:pt x="18980" y="17246"/>
                </a:lnTo>
                <a:lnTo>
                  <a:pt x="15828" y="18271"/>
                </a:lnTo>
                <a:lnTo>
                  <a:pt x="12933" y="18953"/>
                </a:lnTo>
                <a:lnTo>
                  <a:pt x="10210" y="19409"/>
                </a:lnTo>
                <a:lnTo>
                  <a:pt x="7600" y="19712"/>
                </a:lnTo>
                <a:lnTo>
                  <a:pt x="0" y="2031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49"/>
          <p:cNvSpPr/>
          <p:nvPr/>
        </p:nvSpPr>
        <p:spPr>
          <a:xfrm>
            <a:off x="5593556" y="3857625"/>
            <a:ext cx="785813" cy="592932"/>
          </a:xfrm>
          <a:custGeom>
            <a:avLst/>
            <a:gdLst/>
            <a:ahLst/>
            <a:cxnLst/>
            <a:rect l="0" t="0" r="0" b="0"/>
            <a:pathLst>
              <a:path w="785813" h="592932">
                <a:moveTo>
                  <a:pt x="0" y="592931"/>
                </a:moveTo>
                <a:lnTo>
                  <a:pt x="6151" y="592931"/>
                </a:lnTo>
                <a:lnTo>
                  <a:pt x="6482" y="592137"/>
                </a:lnTo>
                <a:lnTo>
                  <a:pt x="6849" y="589139"/>
                </a:lnTo>
                <a:lnTo>
                  <a:pt x="7741" y="588021"/>
                </a:lnTo>
                <a:lnTo>
                  <a:pt x="9129" y="587276"/>
                </a:lnTo>
                <a:lnTo>
                  <a:pt x="10849" y="586780"/>
                </a:lnTo>
                <a:lnTo>
                  <a:pt x="11995" y="585655"/>
                </a:lnTo>
                <a:lnTo>
                  <a:pt x="12759" y="584112"/>
                </a:lnTo>
                <a:lnTo>
                  <a:pt x="13269" y="582289"/>
                </a:lnTo>
                <a:lnTo>
                  <a:pt x="15951" y="578147"/>
                </a:lnTo>
                <a:lnTo>
                  <a:pt x="31054" y="561945"/>
                </a:lnTo>
                <a:lnTo>
                  <a:pt x="63032" y="529900"/>
                </a:lnTo>
                <a:lnTo>
                  <a:pt x="80218" y="507059"/>
                </a:lnTo>
                <a:lnTo>
                  <a:pt x="89628" y="497616"/>
                </a:lnTo>
                <a:lnTo>
                  <a:pt x="107519" y="483374"/>
                </a:lnTo>
                <a:lnTo>
                  <a:pt x="124020" y="469100"/>
                </a:lnTo>
                <a:lnTo>
                  <a:pt x="142845" y="454817"/>
                </a:lnTo>
                <a:lnTo>
                  <a:pt x="159623" y="439737"/>
                </a:lnTo>
                <a:lnTo>
                  <a:pt x="179323" y="421334"/>
                </a:lnTo>
                <a:lnTo>
                  <a:pt x="200241" y="405474"/>
                </a:lnTo>
                <a:lnTo>
                  <a:pt x="220727" y="389927"/>
                </a:lnTo>
                <a:lnTo>
                  <a:pt x="231980" y="377294"/>
                </a:lnTo>
                <a:lnTo>
                  <a:pt x="251032" y="360587"/>
                </a:lnTo>
                <a:lnTo>
                  <a:pt x="275551" y="341790"/>
                </a:lnTo>
                <a:lnTo>
                  <a:pt x="324993" y="306090"/>
                </a:lnTo>
                <a:lnTo>
                  <a:pt x="343408" y="294525"/>
                </a:lnTo>
                <a:lnTo>
                  <a:pt x="361382" y="283300"/>
                </a:lnTo>
                <a:lnTo>
                  <a:pt x="377308" y="270373"/>
                </a:lnTo>
                <a:lnTo>
                  <a:pt x="394440" y="256690"/>
                </a:lnTo>
                <a:lnTo>
                  <a:pt x="431309" y="228504"/>
                </a:lnTo>
                <a:lnTo>
                  <a:pt x="450191" y="216386"/>
                </a:lnTo>
                <a:lnTo>
                  <a:pt x="469166" y="204915"/>
                </a:lnTo>
                <a:lnTo>
                  <a:pt x="488182" y="191880"/>
                </a:lnTo>
                <a:lnTo>
                  <a:pt x="516739" y="171153"/>
                </a:lnTo>
                <a:lnTo>
                  <a:pt x="545308" y="149931"/>
                </a:lnTo>
                <a:lnTo>
                  <a:pt x="564357" y="137809"/>
                </a:lnTo>
                <a:lnTo>
                  <a:pt x="583407" y="126335"/>
                </a:lnTo>
                <a:lnTo>
                  <a:pt x="602456" y="113299"/>
                </a:lnTo>
                <a:lnTo>
                  <a:pt x="647964" y="80566"/>
                </a:lnTo>
                <a:lnTo>
                  <a:pt x="678238" y="59923"/>
                </a:lnTo>
                <a:lnTo>
                  <a:pt x="699963" y="49152"/>
                </a:lnTo>
                <a:lnTo>
                  <a:pt x="721482" y="37141"/>
                </a:lnTo>
                <a:lnTo>
                  <a:pt x="744383" y="24564"/>
                </a:lnTo>
                <a:lnTo>
                  <a:pt x="762077" y="14436"/>
                </a:lnTo>
                <a:lnTo>
                  <a:pt x="768120" y="10384"/>
                </a:lnTo>
                <a:lnTo>
                  <a:pt x="773451" y="8584"/>
                </a:lnTo>
                <a:lnTo>
                  <a:pt x="780915" y="7570"/>
                </a:lnTo>
                <a:lnTo>
                  <a:pt x="782547" y="6634"/>
                </a:lnTo>
                <a:lnTo>
                  <a:pt x="783636" y="5217"/>
                </a:lnTo>
                <a:lnTo>
                  <a:pt x="78581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50"/>
          <p:cNvSpPr/>
          <p:nvPr/>
        </p:nvSpPr>
        <p:spPr>
          <a:xfrm>
            <a:off x="5957887" y="4421981"/>
            <a:ext cx="592932" cy="471488"/>
          </a:xfrm>
          <a:custGeom>
            <a:avLst/>
            <a:gdLst/>
            <a:ahLst/>
            <a:cxnLst/>
            <a:rect l="0" t="0" r="0" b="0"/>
            <a:pathLst>
              <a:path w="592932" h="471488">
                <a:moveTo>
                  <a:pt x="0" y="471487"/>
                </a:moveTo>
                <a:lnTo>
                  <a:pt x="6151" y="471487"/>
                </a:lnTo>
                <a:lnTo>
                  <a:pt x="6482" y="470694"/>
                </a:lnTo>
                <a:lnTo>
                  <a:pt x="6850" y="467695"/>
                </a:lnTo>
                <a:lnTo>
                  <a:pt x="7741" y="466577"/>
                </a:lnTo>
                <a:lnTo>
                  <a:pt x="9130" y="465833"/>
                </a:lnTo>
                <a:lnTo>
                  <a:pt x="10849" y="465336"/>
                </a:lnTo>
                <a:lnTo>
                  <a:pt x="14876" y="462668"/>
                </a:lnTo>
                <a:lnTo>
                  <a:pt x="17061" y="460845"/>
                </a:lnTo>
                <a:lnTo>
                  <a:pt x="19311" y="459630"/>
                </a:lnTo>
                <a:lnTo>
                  <a:pt x="26272" y="457126"/>
                </a:lnTo>
                <a:lnTo>
                  <a:pt x="34155" y="450916"/>
                </a:lnTo>
                <a:lnTo>
                  <a:pt x="46191" y="440169"/>
                </a:lnTo>
                <a:lnTo>
                  <a:pt x="64481" y="429024"/>
                </a:lnTo>
                <a:lnTo>
                  <a:pt x="69181" y="426510"/>
                </a:lnTo>
                <a:lnTo>
                  <a:pt x="76520" y="419483"/>
                </a:lnTo>
                <a:lnTo>
                  <a:pt x="79589" y="415386"/>
                </a:lnTo>
                <a:lnTo>
                  <a:pt x="95284" y="402036"/>
                </a:lnTo>
                <a:lnTo>
                  <a:pt x="111223" y="388026"/>
                </a:lnTo>
                <a:lnTo>
                  <a:pt x="126000" y="373822"/>
                </a:lnTo>
                <a:lnTo>
                  <a:pt x="140433" y="359558"/>
                </a:lnTo>
                <a:lnTo>
                  <a:pt x="149992" y="347922"/>
                </a:lnTo>
                <a:lnTo>
                  <a:pt x="160325" y="335607"/>
                </a:lnTo>
                <a:lnTo>
                  <a:pt x="186362" y="312649"/>
                </a:lnTo>
                <a:lnTo>
                  <a:pt x="200303" y="300086"/>
                </a:lnTo>
                <a:lnTo>
                  <a:pt x="214436" y="289211"/>
                </a:lnTo>
                <a:lnTo>
                  <a:pt x="228655" y="276970"/>
                </a:lnTo>
                <a:lnTo>
                  <a:pt x="242912" y="263591"/>
                </a:lnTo>
                <a:lnTo>
                  <a:pt x="257186" y="249708"/>
                </a:lnTo>
                <a:lnTo>
                  <a:pt x="273584" y="235600"/>
                </a:lnTo>
                <a:lnTo>
                  <a:pt x="290662" y="221392"/>
                </a:lnTo>
                <a:lnTo>
                  <a:pt x="306189" y="207140"/>
                </a:lnTo>
                <a:lnTo>
                  <a:pt x="323145" y="192868"/>
                </a:lnTo>
                <a:lnTo>
                  <a:pt x="340470" y="178588"/>
                </a:lnTo>
                <a:lnTo>
                  <a:pt x="356107" y="164303"/>
                </a:lnTo>
                <a:lnTo>
                  <a:pt x="370995" y="152134"/>
                </a:lnTo>
                <a:lnTo>
                  <a:pt x="403748" y="127594"/>
                </a:lnTo>
                <a:lnTo>
                  <a:pt x="419950" y="113859"/>
                </a:lnTo>
                <a:lnTo>
                  <a:pt x="435088" y="100610"/>
                </a:lnTo>
                <a:lnTo>
                  <a:pt x="449754" y="89430"/>
                </a:lnTo>
                <a:lnTo>
                  <a:pt x="464210" y="79170"/>
                </a:lnTo>
                <a:lnTo>
                  <a:pt x="492892" y="59647"/>
                </a:lnTo>
                <a:lnTo>
                  <a:pt x="510549" y="45278"/>
                </a:lnTo>
                <a:lnTo>
                  <a:pt x="522980" y="37851"/>
                </a:lnTo>
                <a:lnTo>
                  <a:pt x="539132" y="29206"/>
                </a:lnTo>
                <a:lnTo>
                  <a:pt x="555493" y="19175"/>
                </a:lnTo>
                <a:lnTo>
                  <a:pt x="562534" y="16460"/>
                </a:lnTo>
                <a:lnTo>
                  <a:pt x="565523" y="15736"/>
                </a:lnTo>
                <a:lnTo>
                  <a:pt x="570960" y="12814"/>
                </a:lnTo>
                <a:lnTo>
                  <a:pt x="573521" y="10924"/>
                </a:lnTo>
                <a:lnTo>
                  <a:pt x="578484" y="8824"/>
                </a:lnTo>
                <a:lnTo>
                  <a:pt x="580919" y="8264"/>
                </a:lnTo>
                <a:lnTo>
                  <a:pt x="585740" y="5525"/>
                </a:lnTo>
                <a:lnTo>
                  <a:pt x="59293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51"/>
          <p:cNvSpPr/>
          <p:nvPr/>
        </p:nvSpPr>
        <p:spPr>
          <a:xfrm>
            <a:off x="6386512" y="3864768"/>
            <a:ext cx="64295" cy="185739"/>
          </a:xfrm>
          <a:custGeom>
            <a:avLst/>
            <a:gdLst/>
            <a:ahLst/>
            <a:cxnLst/>
            <a:rect l="0" t="0" r="0" b="0"/>
            <a:pathLst>
              <a:path w="64295" h="185739">
                <a:moveTo>
                  <a:pt x="0" y="0"/>
                </a:moveTo>
                <a:lnTo>
                  <a:pt x="3792" y="0"/>
                </a:lnTo>
                <a:lnTo>
                  <a:pt x="4910" y="794"/>
                </a:lnTo>
                <a:lnTo>
                  <a:pt x="5654" y="2117"/>
                </a:lnTo>
                <a:lnTo>
                  <a:pt x="6482" y="5703"/>
                </a:lnTo>
                <a:lnTo>
                  <a:pt x="6850" y="9943"/>
                </a:lnTo>
                <a:lnTo>
                  <a:pt x="7741" y="12185"/>
                </a:lnTo>
                <a:lnTo>
                  <a:pt x="9130" y="14473"/>
                </a:lnTo>
                <a:lnTo>
                  <a:pt x="10849" y="16793"/>
                </a:lnTo>
                <a:lnTo>
                  <a:pt x="12759" y="21487"/>
                </a:lnTo>
                <a:lnTo>
                  <a:pt x="13269" y="23850"/>
                </a:lnTo>
                <a:lnTo>
                  <a:pt x="14402" y="26218"/>
                </a:lnTo>
                <a:lnTo>
                  <a:pt x="15951" y="28592"/>
                </a:lnTo>
                <a:lnTo>
                  <a:pt x="17778" y="30967"/>
                </a:lnTo>
                <a:lnTo>
                  <a:pt x="18996" y="34139"/>
                </a:lnTo>
                <a:lnTo>
                  <a:pt x="19807" y="37841"/>
                </a:lnTo>
                <a:lnTo>
                  <a:pt x="20349" y="41896"/>
                </a:lnTo>
                <a:lnTo>
                  <a:pt x="21504" y="45394"/>
                </a:lnTo>
                <a:lnTo>
                  <a:pt x="23067" y="48518"/>
                </a:lnTo>
                <a:lnTo>
                  <a:pt x="24903" y="51396"/>
                </a:lnTo>
                <a:lnTo>
                  <a:pt x="26921" y="54902"/>
                </a:lnTo>
                <a:lnTo>
                  <a:pt x="31279" y="63030"/>
                </a:lnTo>
                <a:lnTo>
                  <a:pt x="32759" y="67420"/>
                </a:lnTo>
                <a:lnTo>
                  <a:pt x="33746" y="71934"/>
                </a:lnTo>
                <a:lnTo>
                  <a:pt x="34403" y="76531"/>
                </a:lnTo>
                <a:lnTo>
                  <a:pt x="34842" y="81183"/>
                </a:lnTo>
                <a:lnTo>
                  <a:pt x="35134" y="85873"/>
                </a:lnTo>
                <a:lnTo>
                  <a:pt x="35329" y="90586"/>
                </a:lnTo>
                <a:lnTo>
                  <a:pt x="36253" y="95316"/>
                </a:lnTo>
                <a:lnTo>
                  <a:pt x="37662" y="100056"/>
                </a:lnTo>
                <a:lnTo>
                  <a:pt x="39396" y="104805"/>
                </a:lnTo>
                <a:lnTo>
                  <a:pt x="40552" y="108764"/>
                </a:lnTo>
                <a:lnTo>
                  <a:pt x="41322" y="112197"/>
                </a:lnTo>
                <a:lnTo>
                  <a:pt x="41836" y="115279"/>
                </a:lnTo>
                <a:lnTo>
                  <a:pt x="42971" y="118922"/>
                </a:lnTo>
                <a:lnTo>
                  <a:pt x="44523" y="122937"/>
                </a:lnTo>
                <a:lnTo>
                  <a:pt x="46351" y="127202"/>
                </a:lnTo>
                <a:lnTo>
                  <a:pt x="47569" y="131633"/>
                </a:lnTo>
                <a:lnTo>
                  <a:pt x="48382" y="136174"/>
                </a:lnTo>
                <a:lnTo>
                  <a:pt x="48923" y="140789"/>
                </a:lnTo>
                <a:lnTo>
                  <a:pt x="49284" y="145453"/>
                </a:lnTo>
                <a:lnTo>
                  <a:pt x="49525" y="150150"/>
                </a:lnTo>
                <a:lnTo>
                  <a:pt x="49685" y="154869"/>
                </a:lnTo>
                <a:lnTo>
                  <a:pt x="50586" y="158808"/>
                </a:lnTo>
                <a:lnTo>
                  <a:pt x="51981" y="162229"/>
                </a:lnTo>
                <a:lnTo>
                  <a:pt x="53704" y="165303"/>
                </a:lnTo>
                <a:lnTo>
                  <a:pt x="57735" y="172951"/>
                </a:lnTo>
                <a:lnTo>
                  <a:pt x="64294" y="18573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52"/>
          <p:cNvSpPr/>
          <p:nvPr/>
        </p:nvSpPr>
        <p:spPr>
          <a:xfrm>
            <a:off x="6493668" y="4193381"/>
            <a:ext cx="78583" cy="235745"/>
          </a:xfrm>
          <a:custGeom>
            <a:avLst/>
            <a:gdLst/>
            <a:ahLst/>
            <a:cxnLst/>
            <a:rect l="0" t="0" r="0" b="0"/>
            <a:pathLst>
              <a:path w="78583" h="235745">
                <a:moveTo>
                  <a:pt x="0" y="0"/>
                </a:moveTo>
                <a:lnTo>
                  <a:pt x="6151" y="6151"/>
                </a:lnTo>
                <a:lnTo>
                  <a:pt x="6703" y="8819"/>
                </a:lnTo>
                <a:lnTo>
                  <a:pt x="7013" y="14784"/>
                </a:lnTo>
                <a:lnTo>
                  <a:pt x="7118" y="23911"/>
                </a:lnTo>
                <a:lnTo>
                  <a:pt x="7921" y="26259"/>
                </a:lnTo>
                <a:lnTo>
                  <a:pt x="9249" y="28618"/>
                </a:lnTo>
                <a:lnTo>
                  <a:pt x="10928" y="30985"/>
                </a:lnTo>
                <a:lnTo>
                  <a:pt x="12795" y="35732"/>
                </a:lnTo>
                <a:lnTo>
                  <a:pt x="13292" y="38109"/>
                </a:lnTo>
                <a:lnTo>
                  <a:pt x="14418" y="40487"/>
                </a:lnTo>
                <a:lnTo>
                  <a:pt x="15962" y="42866"/>
                </a:lnTo>
                <a:lnTo>
                  <a:pt x="17785" y="45246"/>
                </a:lnTo>
                <a:lnTo>
                  <a:pt x="19001" y="48420"/>
                </a:lnTo>
                <a:lnTo>
                  <a:pt x="19811" y="52124"/>
                </a:lnTo>
                <a:lnTo>
                  <a:pt x="20351" y="56180"/>
                </a:lnTo>
                <a:lnTo>
                  <a:pt x="20952" y="62804"/>
                </a:lnTo>
                <a:lnTo>
                  <a:pt x="21111" y="65682"/>
                </a:lnTo>
                <a:lnTo>
                  <a:pt x="22012" y="69188"/>
                </a:lnTo>
                <a:lnTo>
                  <a:pt x="23407" y="73113"/>
                </a:lnTo>
                <a:lnTo>
                  <a:pt x="25129" y="77317"/>
                </a:lnTo>
                <a:lnTo>
                  <a:pt x="27071" y="80913"/>
                </a:lnTo>
                <a:lnTo>
                  <a:pt x="29160" y="84105"/>
                </a:lnTo>
                <a:lnTo>
                  <a:pt x="31346" y="87026"/>
                </a:lnTo>
                <a:lnTo>
                  <a:pt x="32804" y="90561"/>
                </a:lnTo>
                <a:lnTo>
                  <a:pt x="33776" y="94505"/>
                </a:lnTo>
                <a:lnTo>
                  <a:pt x="34424" y="98722"/>
                </a:lnTo>
                <a:lnTo>
                  <a:pt x="35144" y="105524"/>
                </a:lnTo>
                <a:lnTo>
                  <a:pt x="35335" y="108450"/>
                </a:lnTo>
                <a:lnTo>
                  <a:pt x="36257" y="111987"/>
                </a:lnTo>
                <a:lnTo>
                  <a:pt x="37665" y="115933"/>
                </a:lnTo>
                <a:lnTo>
                  <a:pt x="39398" y="120151"/>
                </a:lnTo>
                <a:lnTo>
                  <a:pt x="41323" y="126954"/>
                </a:lnTo>
                <a:lnTo>
                  <a:pt x="42178" y="132624"/>
                </a:lnTo>
                <a:lnTo>
                  <a:pt x="42558" y="137790"/>
                </a:lnTo>
                <a:lnTo>
                  <a:pt x="43453" y="140279"/>
                </a:lnTo>
                <a:lnTo>
                  <a:pt x="44844" y="142731"/>
                </a:lnTo>
                <a:lnTo>
                  <a:pt x="46565" y="145160"/>
                </a:lnTo>
                <a:lnTo>
                  <a:pt x="48477" y="149976"/>
                </a:lnTo>
                <a:lnTo>
                  <a:pt x="49554" y="157149"/>
                </a:lnTo>
                <a:lnTo>
                  <a:pt x="49872" y="164302"/>
                </a:lnTo>
                <a:lnTo>
                  <a:pt x="49917" y="166685"/>
                </a:lnTo>
                <a:lnTo>
                  <a:pt x="50741" y="169067"/>
                </a:lnTo>
                <a:lnTo>
                  <a:pt x="52084" y="171449"/>
                </a:lnTo>
                <a:lnTo>
                  <a:pt x="53772" y="173830"/>
                </a:lnTo>
                <a:lnTo>
                  <a:pt x="55649" y="178593"/>
                </a:lnTo>
                <a:lnTo>
                  <a:pt x="56149" y="180975"/>
                </a:lnTo>
                <a:lnTo>
                  <a:pt x="57277" y="182562"/>
                </a:lnTo>
                <a:lnTo>
                  <a:pt x="58822" y="183620"/>
                </a:lnTo>
                <a:lnTo>
                  <a:pt x="60646" y="184326"/>
                </a:lnTo>
                <a:lnTo>
                  <a:pt x="61862" y="185590"/>
                </a:lnTo>
                <a:lnTo>
                  <a:pt x="62673" y="187227"/>
                </a:lnTo>
                <a:lnTo>
                  <a:pt x="63574" y="191162"/>
                </a:lnTo>
                <a:lnTo>
                  <a:pt x="64081" y="197840"/>
                </a:lnTo>
                <a:lnTo>
                  <a:pt x="64199" y="202494"/>
                </a:lnTo>
                <a:lnTo>
                  <a:pt x="65025" y="204052"/>
                </a:lnTo>
                <a:lnTo>
                  <a:pt x="66368" y="205091"/>
                </a:lnTo>
                <a:lnTo>
                  <a:pt x="68059" y="205783"/>
                </a:lnTo>
                <a:lnTo>
                  <a:pt x="69185" y="207039"/>
                </a:lnTo>
                <a:lnTo>
                  <a:pt x="69936" y="208670"/>
                </a:lnTo>
                <a:lnTo>
                  <a:pt x="70770" y="212598"/>
                </a:lnTo>
                <a:lnTo>
                  <a:pt x="71306" y="219471"/>
                </a:lnTo>
                <a:lnTo>
                  <a:pt x="71350" y="220133"/>
                </a:lnTo>
                <a:lnTo>
                  <a:pt x="73515" y="222985"/>
                </a:lnTo>
                <a:lnTo>
                  <a:pt x="78285" y="228271"/>
                </a:lnTo>
                <a:lnTo>
                  <a:pt x="78450" y="230571"/>
                </a:lnTo>
                <a:lnTo>
                  <a:pt x="78582" y="2357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53"/>
          <p:cNvSpPr/>
          <p:nvPr/>
        </p:nvSpPr>
        <p:spPr>
          <a:xfrm>
            <a:off x="6443662" y="4064793"/>
            <a:ext cx="28576" cy="107158"/>
          </a:xfrm>
          <a:custGeom>
            <a:avLst/>
            <a:gdLst/>
            <a:ahLst/>
            <a:cxnLst/>
            <a:rect l="0" t="0" r="0" b="0"/>
            <a:pathLst>
              <a:path w="28576" h="107158">
                <a:moveTo>
                  <a:pt x="28575" y="107157"/>
                </a:moveTo>
                <a:lnTo>
                  <a:pt x="24783" y="103364"/>
                </a:lnTo>
                <a:lnTo>
                  <a:pt x="23665" y="101453"/>
                </a:lnTo>
                <a:lnTo>
                  <a:pt x="22921" y="99386"/>
                </a:lnTo>
                <a:lnTo>
                  <a:pt x="21725" y="94156"/>
                </a:lnTo>
                <a:lnTo>
                  <a:pt x="20834" y="92140"/>
                </a:lnTo>
                <a:lnTo>
                  <a:pt x="17726" y="85666"/>
                </a:lnTo>
                <a:lnTo>
                  <a:pt x="16580" y="81717"/>
                </a:lnTo>
                <a:lnTo>
                  <a:pt x="15816" y="77497"/>
                </a:lnTo>
                <a:lnTo>
                  <a:pt x="15306" y="73096"/>
                </a:lnTo>
                <a:lnTo>
                  <a:pt x="14173" y="68574"/>
                </a:lnTo>
                <a:lnTo>
                  <a:pt x="12624" y="63973"/>
                </a:lnTo>
                <a:lnTo>
                  <a:pt x="10797" y="59317"/>
                </a:lnTo>
                <a:lnTo>
                  <a:pt x="9579" y="54626"/>
                </a:lnTo>
                <a:lnTo>
                  <a:pt x="8768" y="49912"/>
                </a:lnTo>
                <a:lnTo>
                  <a:pt x="8226" y="45180"/>
                </a:lnTo>
                <a:lnTo>
                  <a:pt x="7865" y="40439"/>
                </a:lnTo>
                <a:lnTo>
                  <a:pt x="7625" y="35691"/>
                </a:lnTo>
                <a:lnTo>
                  <a:pt x="7465" y="30938"/>
                </a:lnTo>
                <a:lnTo>
                  <a:pt x="6564" y="26182"/>
                </a:lnTo>
                <a:lnTo>
                  <a:pt x="5170" y="21423"/>
                </a:lnTo>
                <a:lnTo>
                  <a:pt x="3446" y="16663"/>
                </a:lnTo>
                <a:lnTo>
                  <a:pt x="2298" y="12696"/>
                </a:lnTo>
                <a:lnTo>
                  <a:pt x="1532" y="9258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54"/>
          <p:cNvSpPr/>
          <p:nvPr/>
        </p:nvSpPr>
        <p:spPr>
          <a:xfrm>
            <a:off x="5822156" y="3971925"/>
            <a:ext cx="71438" cy="107157"/>
          </a:xfrm>
          <a:custGeom>
            <a:avLst/>
            <a:gdLst/>
            <a:ahLst/>
            <a:cxnLst/>
            <a:rect l="0" t="0" r="0" b="0"/>
            <a:pathLst>
              <a:path w="71438" h="107157">
                <a:moveTo>
                  <a:pt x="0" y="0"/>
                </a:moveTo>
                <a:lnTo>
                  <a:pt x="0" y="3792"/>
                </a:lnTo>
                <a:lnTo>
                  <a:pt x="794" y="4909"/>
                </a:lnTo>
                <a:lnTo>
                  <a:pt x="2117" y="5654"/>
                </a:lnTo>
                <a:lnTo>
                  <a:pt x="3792" y="6150"/>
                </a:lnTo>
                <a:lnTo>
                  <a:pt x="4910" y="7275"/>
                </a:lnTo>
                <a:lnTo>
                  <a:pt x="5654" y="8819"/>
                </a:lnTo>
                <a:lnTo>
                  <a:pt x="6151" y="10641"/>
                </a:lnTo>
                <a:lnTo>
                  <a:pt x="7275" y="11857"/>
                </a:lnTo>
                <a:lnTo>
                  <a:pt x="8819" y="12667"/>
                </a:lnTo>
                <a:lnTo>
                  <a:pt x="10642" y="13207"/>
                </a:lnTo>
                <a:lnTo>
                  <a:pt x="11857" y="14361"/>
                </a:lnTo>
                <a:lnTo>
                  <a:pt x="12667" y="15924"/>
                </a:lnTo>
                <a:lnTo>
                  <a:pt x="13207" y="17760"/>
                </a:lnTo>
                <a:lnTo>
                  <a:pt x="14361" y="20571"/>
                </a:lnTo>
                <a:lnTo>
                  <a:pt x="15924" y="24033"/>
                </a:lnTo>
                <a:lnTo>
                  <a:pt x="17760" y="27928"/>
                </a:lnTo>
                <a:lnTo>
                  <a:pt x="19777" y="31319"/>
                </a:lnTo>
                <a:lnTo>
                  <a:pt x="21916" y="34373"/>
                </a:lnTo>
                <a:lnTo>
                  <a:pt x="24135" y="37203"/>
                </a:lnTo>
                <a:lnTo>
                  <a:pt x="25616" y="40677"/>
                </a:lnTo>
                <a:lnTo>
                  <a:pt x="26602" y="44580"/>
                </a:lnTo>
                <a:lnTo>
                  <a:pt x="27259" y="48770"/>
                </a:lnTo>
                <a:lnTo>
                  <a:pt x="28491" y="52357"/>
                </a:lnTo>
                <a:lnTo>
                  <a:pt x="30107" y="55542"/>
                </a:lnTo>
                <a:lnTo>
                  <a:pt x="31978" y="58459"/>
                </a:lnTo>
                <a:lnTo>
                  <a:pt x="34018" y="61197"/>
                </a:lnTo>
                <a:lnTo>
                  <a:pt x="36172" y="63817"/>
                </a:lnTo>
                <a:lnTo>
                  <a:pt x="38402" y="66357"/>
                </a:lnTo>
                <a:lnTo>
                  <a:pt x="39889" y="69638"/>
                </a:lnTo>
                <a:lnTo>
                  <a:pt x="40880" y="73412"/>
                </a:lnTo>
                <a:lnTo>
                  <a:pt x="41541" y="77516"/>
                </a:lnTo>
                <a:lnTo>
                  <a:pt x="42775" y="81046"/>
                </a:lnTo>
                <a:lnTo>
                  <a:pt x="44392" y="84193"/>
                </a:lnTo>
                <a:lnTo>
                  <a:pt x="46263" y="87085"/>
                </a:lnTo>
                <a:lnTo>
                  <a:pt x="48305" y="89806"/>
                </a:lnTo>
                <a:lnTo>
                  <a:pt x="50459" y="92415"/>
                </a:lnTo>
                <a:lnTo>
                  <a:pt x="55828" y="98511"/>
                </a:lnTo>
                <a:lnTo>
                  <a:pt x="58679" y="101462"/>
                </a:lnTo>
                <a:lnTo>
                  <a:pt x="63185" y="106031"/>
                </a:lnTo>
                <a:lnTo>
                  <a:pt x="64348" y="106406"/>
                </a:lnTo>
                <a:lnTo>
                  <a:pt x="65917" y="106656"/>
                </a:lnTo>
                <a:lnTo>
                  <a:pt x="71437" y="10715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55"/>
          <p:cNvSpPr/>
          <p:nvPr/>
        </p:nvSpPr>
        <p:spPr>
          <a:xfrm>
            <a:off x="5886450" y="3893343"/>
            <a:ext cx="192882" cy="91867"/>
          </a:xfrm>
          <a:custGeom>
            <a:avLst/>
            <a:gdLst/>
            <a:ahLst/>
            <a:cxnLst/>
            <a:rect l="0" t="0" r="0" b="0"/>
            <a:pathLst>
              <a:path w="192882" h="91867">
                <a:moveTo>
                  <a:pt x="0" y="71438"/>
                </a:moveTo>
                <a:lnTo>
                  <a:pt x="0" y="60796"/>
                </a:lnTo>
                <a:lnTo>
                  <a:pt x="794" y="58787"/>
                </a:lnTo>
                <a:lnTo>
                  <a:pt x="2116" y="56654"/>
                </a:lnTo>
                <a:lnTo>
                  <a:pt x="3792" y="54438"/>
                </a:lnTo>
                <a:lnTo>
                  <a:pt x="4909" y="52167"/>
                </a:lnTo>
                <a:lnTo>
                  <a:pt x="5654" y="49860"/>
                </a:lnTo>
                <a:lnTo>
                  <a:pt x="6150" y="47527"/>
                </a:lnTo>
                <a:lnTo>
                  <a:pt x="7275" y="45179"/>
                </a:lnTo>
                <a:lnTo>
                  <a:pt x="8819" y="42819"/>
                </a:lnTo>
                <a:lnTo>
                  <a:pt x="10641" y="40452"/>
                </a:lnTo>
                <a:lnTo>
                  <a:pt x="12651" y="38875"/>
                </a:lnTo>
                <a:lnTo>
                  <a:pt x="14783" y="37823"/>
                </a:lnTo>
                <a:lnTo>
                  <a:pt x="17000" y="37122"/>
                </a:lnTo>
                <a:lnTo>
                  <a:pt x="19270" y="35860"/>
                </a:lnTo>
                <a:lnTo>
                  <a:pt x="21578" y="34226"/>
                </a:lnTo>
                <a:lnTo>
                  <a:pt x="23910" y="32342"/>
                </a:lnTo>
                <a:lnTo>
                  <a:pt x="26259" y="30293"/>
                </a:lnTo>
                <a:lnTo>
                  <a:pt x="28618" y="28133"/>
                </a:lnTo>
                <a:lnTo>
                  <a:pt x="30985" y="25899"/>
                </a:lnTo>
                <a:lnTo>
                  <a:pt x="33356" y="24410"/>
                </a:lnTo>
                <a:lnTo>
                  <a:pt x="38108" y="22755"/>
                </a:lnTo>
                <a:lnTo>
                  <a:pt x="42866" y="19903"/>
                </a:lnTo>
                <a:lnTo>
                  <a:pt x="45246" y="18031"/>
                </a:lnTo>
                <a:lnTo>
                  <a:pt x="48420" y="17577"/>
                </a:lnTo>
                <a:lnTo>
                  <a:pt x="52123" y="18069"/>
                </a:lnTo>
                <a:lnTo>
                  <a:pt x="61890" y="20768"/>
                </a:lnTo>
                <a:lnTo>
                  <a:pt x="65341" y="23253"/>
                </a:lnTo>
                <a:lnTo>
                  <a:pt x="67373" y="25027"/>
                </a:lnTo>
                <a:lnTo>
                  <a:pt x="68728" y="27004"/>
                </a:lnTo>
                <a:lnTo>
                  <a:pt x="69631" y="29115"/>
                </a:lnTo>
                <a:lnTo>
                  <a:pt x="70233" y="31317"/>
                </a:lnTo>
                <a:lnTo>
                  <a:pt x="70634" y="33578"/>
                </a:lnTo>
                <a:lnTo>
                  <a:pt x="70902" y="35879"/>
                </a:lnTo>
                <a:lnTo>
                  <a:pt x="71080" y="38207"/>
                </a:lnTo>
                <a:lnTo>
                  <a:pt x="71199" y="40553"/>
                </a:lnTo>
                <a:lnTo>
                  <a:pt x="71332" y="45276"/>
                </a:lnTo>
                <a:lnTo>
                  <a:pt x="71434" y="69034"/>
                </a:lnTo>
                <a:lnTo>
                  <a:pt x="71437" y="89482"/>
                </a:lnTo>
                <a:lnTo>
                  <a:pt x="72231" y="90611"/>
                </a:lnTo>
                <a:lnTo>
                  <a:pt x="73554" y="91364"/>
                </a:lnTo>
                <a:lnTo>
                  <a:pt x="75229" y="91866"/>
                </a:lnTo>
                <a:lnTo>
                  <a:pt x="76347" y="91407"/>
                </a:lnTo>
                <a:lnTo>
                  <a:pt x="77091" y="90306"/>
                </a:lnTo>
                <a:lnTo>
                  <a:pt x="77588" y="88780"/>
                </a:lnTo>
                <a:lnTo>
                  <a:pt x="78713" y="87762"/>
                </a:lnTo>
                <a:lnTo>
                  <a:pt x="80256" y="87083"/>
                </a:lnTo>
                <a:lnTo>
                  <a:pt x="82079" y="86630"/>
                </a:lnTo>
                <a:lnTo>
                  <a:pt x="86221" y="84011"/>
                </a:lnTo>
                <a:lnTo>
                  <a:pt x="91556" y="79654"/>
                </a:lnTo>
                <a:lnTo>
                  <a:pt x="96518" y="76942"/>
                </a:lnTo>
                <a:lnTo>
                  <a:pt x="100064" y="75107"/>
                </a:lnTo>
                <a:lnTo>
                  <a:pt x="103221" y="72296"/>
                </a:lnTo>
                <a:lnTo>
                  <a:pt x="106121" y="68835"/>
                </a:lnTo>
                <a:lnTo>
                  <a:pt x="108847" y="64940"/>
                </a:lnTo>
                <a:lnTo>
                  <a:pt x="111459" y="61550"/>
                </a:lnTo>
                <a:lnTo>
                  <a:pt x="113993" y="58496"/>
                </a:lnTo>
                <a:lnTo>
                  <a:pt x="116476" y="55666"/>
                </a:lnTo>
                <a:lnTo>
                  <a:pt x="119720" y="52192"/>
                </a:lnTo>
                <a:lnTo>
                  <a:pt x="131869" y="39718"/>
                </a:lnTo>
                <a:lnTo>
                  <a:pt x="140894" y="30617"/>
                </a:lnTo>
                <a:lnTo>
                  <a:pt x="145522" y="26761"/>
                </a:lnTo>
                <a:lnTo>
                  <a:pt x="150196" y="23398"/>
                </a:lnTo>
                <a:lnTo>
                  <a:pt x="154899" y="20361"/>
                </a:lnTo>
                <a:lnTo>
                  <a:pt x="158829" y="17543"/>
                </a:lnTo>
                <a:lnTo>
                  <a:pt x="162242" y="14870"/>
                </a:lnTo>
                <a:lnTo>
                  <a:pt x="165311" y="12295"/>
                </a:lnTo>
                <a:lnTo>
                  <a:pt x="168945" y="9784"/>
                </a:lnTo>
                <a:lnTo>
                  <a:pt x="172955" y="7317"/>
                </a:lnTo>
                <a:lnTo>
                  <a:pt x="177215" y="4877"/>
                </a:lnTo>
                <a:lnTo>
                  <a:pt x="180850" y="3252"/>
                </a:lnTo>
                <a:lnTo>
                  <a:pt x="184067" y="2168"/>
                </a:lnTo>
                <a:lnTo>
                  <a:pt x="19288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7" name="Group 26"/>
          <p:cNvGrpSpPr/>
          <p:nvPr/>
        </p:nvGrpSpPr>
        <p:grpSpPr>
          <a:xfrm>
            <a:off x="4079179" y="3736184"/>
            <a:ext cx="1192909" cy="314323"/>
            <a:chOff x="4079179" y="3736184"/>
            <a:chExt cx="1192909" cy="314323"/>
          </a:xfrm>
        </p:grpSpPr>
        <p:sp>
          <p:nvSpPr>
            <p:cNvPr id="19" name="SMARTPenAnnotation56"/>
            <p:cNvSpPr/>
            <p:nvPr/>
          </p:nvSpPr>
          <p:spPr>
            <a:xfrm>
              <a:off x="4079179" y="3829050"/>
              <a:ext cx="185640" cy="121354"/>
            </a:xfrm>
            <a:custGeom>
              <a:avLst/>
              <a:gdLst/>
              <a:ahLst/>
              <a:cxnLst/>
              <a:rect l="0" t="0" r="0" b="0"/>
              <a:pathLst>
                <a:path w="185640" h="121354">
                  <a:moveTo>
                    <a:pt x="57052" y="0"/>
                  </a:moveTo>
                  <a:lnTo>
                    <a:pt x="45809" y="0"/>
                  </a:lnTo>
                  <a:lnTo>
                    <a:pt x="49702" y="0"/>
                  </a:lnTo>
                  <a:lnTo>
                    <a:pt x="49817" y="2116"/>
                  </a:lnTo>
                  <a:lnTo>
                    <a:pt x="49890" y="9942"/>
                  </a:lnTo>
                  <a:lnTo>
                    <a:pt x="49903" y="16792"/>
                  </a:lnTo>
                  <a:lnTo>
                    <a:pt x="49110" y="19132"/>
                  </a:lnTo>
                  <a:lnTo>
                    <a:pt x="47789" y="21486"/>
                  </a:lnTo>
                  <a:lnTo>
                    <a:pt x="46114" y="23849"/>
                  </a:lnTo>
                  <a:lnTo>
                    <a:pt x="44997" y="27011"/>
                  </a:lnTo>
                  <a:lnTo>
                    <a:pt x="44253" y="30708"/>
                  </a:lnTo>
                  <a:lnTo>
                    <a:pt x="43757" y="34759"/>
                  </a:lnTo>
                  <a:lnTo>
                    <a:pt x="43426" y="39047"/>
                  </a:lnTo>
                  <a:lnTo>
                    <a:pt x="43205" y="43494"/>
                  </a:lnTo>
                  <a:lnTo>
                    <a:pt x="43058" y="48046"/>
                  </a:lnTo>
                  <a:lnTo>
                    <a:pt x="42167" y="52668"/>
                  </a:lnTo>
                  <a:lnTo>
                    <a:pt x="40778" y="57337"/>
                  </a:lnTo>
                  <a:lnTo>
                    <a:pt x="39059" y="62037"/>
                  </a:lnTo>
                  <a:lnTo>
                    <a:pt x="37119" y="65964"/>
                  </a:lnTo>
                  <a:lnTo>
                    <a:pt x="35032" y="69376"/>
                  </a:lnTo>
                  <a:lnTo>
                    <a:pt x="32847" y="72444"/>
                  </a:lnTo>
                  <a:lnTo>
                    <a:pt x="30597" y="76077"/>
                  </a:lnTo>
                  <a:lnTo>
                    <a:pt x="28302" y="80087"/>
                  </a:lnTo>
                  <a:lnTo>
                    <a:pt x="25979" y="84347"/>
                  </a:lnTo>
                  <a:lnTo>
                    <a:pt x="23637" y="87981"/>
                  </a:lnTo>
                  <a:lnTo>
                    <a:pt x="21281" y="91198"/>
                  </a:lnTo>
                  <a:lnTo>
                    <a:pt x="18918" y="94136"/>
                  </a:lnTo>
                  <a:lnTo>
                    <a:pt x="16548" y="96888"/>
                  </a:lnTo>
                  <a:lnTo>
                    <a:pt x="14174" y="99517"/>
                  </a:lnTo>
                  <a:lnTo>
                    <a:pt x="11798" y="102063"/>
                  </a:lnTo>
                  <a:lnTo>
                    <a:pt x="10214" y="104554"/>
                  </a:lnTo>
                  <a:lnTo>
                    <a:pt x="9158" y="107009"/>
                  </a:lnTo>
                  <a:lnTo>
                    <a:pt x="8454" y="109439"/>
                  </a:lnTo>
                  <a:lnTo>
                    <a:pt x="7191" y="111059"/>
                  </a:lnTo>
                  <a:lnTo>
                    <a:pt x="5555" y="112140"/>
                  </a:lnTo>
                  <a:lnTo>
                    <a:pt x="1018" y="113873"/>
                  </a:lnTo>
                  <a:lnTo>
                    <a:pt x="647" y="114809"/>
                  </a:lnTo>
                  <a:lnTo>
                    <a:pt x="233" y="117966"/>
                  </a:lnTo>
                  <a:lnTo>
                    <a:pt x="0" y="120413"/>
                  </a:lnTo>
                  <a:lnTo>
                    <a:pt x="761" y="120756"/>
                  </a:lnTo>
                  <a:lnTo>
                    <a:pt x="6061" y="121353"/>
                  </a:lnTo>
                  <a:lnTo>
                    <a:pt x="10546" y="117624"/>
                  </a:lnTo>
                  <a:lnTo>
                    <a:pt x="12554" y="116516"/>
                  </a:lnTo>
                  <a:lnTo>
                    <a:pt x="16902" y="115285"/>
                  </a:lnTo>
                  <a:lnTo>
                    <a:pt x="21480" y="114737"/>
                  </a:lnTo>
                  <a:lnTo>
                    <a:pt x="23813" y="114592"/>
                  </a:lnTo>
                  <a:lnTo>
                    <a:pt x="26955" y="113700"/>
                  </a:lnTo>
                  <a:lnTo>
                    <a:pt x="30637" y="112312"/>
                  </a:lnTo>
                  <a:lnTo>
                    <a:pt x="34679" y="110594"/>
                  </a:lnTo>
                  <a:lnTo>
                    <a:pt x="38962" y="109448"/>
                  </a:lnTo>
                  <a:lnTo>
                    <a:pt x="43405" y="108684"/>
                  </a:lnTo>
                  <a:lnTo>
                    <a:pt x="47954" y="108175"/>
                  </a:lnTo>
                  <a:lnTo>
                    <a:pt x="52574" y="107041"/>
                  </a:lnTo>
                  <a:lnTo>
                    <a:pt x="57241" y="105492"/>
                  </a:lnTo>
                  <a:lnTo>
                    <a:pt x="61941" y="103665"/>
                  </a:lnTo>
                  <a:lnTo>
                    <a:pt x="66661" y="102448"/>
                  </a:lnTo>
                  <a:lnTo>
                    <a:pt x="71395" y="101636"/>
                  </a:lnTo>
                  <a:lnTo>
                    <a:pt x="76139" y="101094"/>
                  </a:lnTo>
                  <a:lnTo>
                    <a:pt x="80889" y="100734"/>
                  </a:lnTo>
                  <a:lnTo>
                    <a:pt x="85643" y="100493"/>
                  </a:lnTo>
                  <a:lnTo>
                    <a:pt x="90400" y="100333"/>
                  </a:lnTo>
                  <a:lnTo>
                    <a:pt x="95159" y="99432"/>
                  </a:lnTo>
                  <a:lnTo>
                    <a:pt x="99919" y="98038"/>
                  </a:lnTo>
                  <a:lnTo>
                    <a:pt x="104680" y="96315"/>
                  </a:lnTo>
                  <a:lnTo>
                    <a:pt x="109442" y="95166"/>
                  </a:lnTo>
                  <a:lnTo>
                    <a:pt x="114203" y="94400"/>
                  </a:lnTo>
                  <a:lnTo>
                    <a:pt x="118965" y="93890"/>
                  </a:lnTo>
                  <a:lnTo>
                    <a:pt x="123728" y="93549"/>
                  </a:lnTo>
                  <a:lnTo>
                    <a:pt x="128490" y="93322"/>
                  </a:lnTo>
                  <a:lnTo>
                    <a:pt x="140660" y="93003"/>
                  </a:lnTo>
                  <a:lnTo>
                    <a:pt x="143747" y="92958"/>
                  </a:lnTo>
                  <a:lnTo>
                    <a:pt x="147392" y="93722"/>
                  </a:lnTo>
                  <a:lnTo>
                    <a:pt x="151410" y="95025"/>
                  </a:lnTo>
                  <a:lnTo>
                    <a:pt x="155676" y="96687"/>
                  </a:lnTo>
                  <a:lnTo>
                    <a:pt x="159314" y="97795"/>
                  </a:lnTo>
                  <a:lnTo>
                    <a:pt x="162533" y="98534"/>
                  </a:lnTo>
                  <a:lnTo>
                    <a:pt x="168226" y="99355"/>
                  </a:lnTo>
                  <a:lnTo>
                    <a:pt x="173402" y="99720"/>
                  </a:lnTo>
                  <a:lnTo>
                    <a:pt x="178349" y="99883"/>
                  </a:lnTo>
                  <a:lnTo>
                    <a:pt x="185639" y="10001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PenAnnotation57"/>
            <p:cNvSpPr/>
            <p:nvPr/>
          </p:nvSpPr>
          <p:spPr>
            <a:xfrm>
              <a:off x="4229108" y="3829050"/>
              <a:ext cx="21424" cy="221457"/>
            </a:xfrm>
            <a:custGeom>
              <a:avLst/>
              <a:gdLst/>
              <a:ahLst/>
              <a:cxnLst/>
              <a:rect l="0" t="0" r="0" b="0"/>
              <a:pathLst>
                <a:path w="21424" h="221457">
                  <a:moveTo>
                    <a:pt x="21423" y="0"/>
                  </a:moveTo>
                  <a:lnTo>
                    <a:pt x="21423" y="86872"/>
                  </a:lnTo>
                  <a:lnTo>
                    <a:pt x="20629" y="92839"/>
                  </a:lnTo>
                  <a:lnTo>
                    <a:pt x="19306" y="98405"/>
                  </a:lnTo>
                  <a:lnTo>
                    <a:pt x="17631" y="103703"/>
                  </a:lnTo>
                  <a:lnTo>
                    <a:pt x="16513" y="109617"/>
                  </a:lnTo>
                  <a:lnTo>
                    <a:pt x="15768" y="115940"/>
                  </a:lnTo>
                  <a:lnTo>
                    <a:pt x="15272" y="122537"/>
                  </a:lnTo>
                  <a:lnTo>
                    <a:pt x="14941" y="128523"/>
                  </a:lnTo>
                  <a:lnTo>
                    <a:pt x="14573" y="139406"/>
                  </a:lnTo>
                  <a:lnTo>
                    <a:pt x="13682" y="144531"/>
                  </a:lnTo>
                  <a:lnTo>
                    <a:pt x="12293" y="149535"/>
                  </a:lnTo>
                  <a:lnTo>
                    <a:pt x="10574" y="154459"/>
                  </a:lnTo>
                  <a:lnTo>
                    <a:pt x="9428" y="158535"/>
                  </a:lnTo>
                  <a:lnTo>
                    <a:pt x="8663" y="162046"/>
                  </a:lnTo>
                  <a:lnTo>
                    <a:pt x="8154" y="165181"/>
                  </a:lnTo>
                  <a:lnTo>
                    <a:pt x="7021" y="168858"/>
                  </a:lnTo>
                  <a:lnTo>
                    <a:pt x="5471" y="172897"/>
                  </a:lnTo>
                  <a:lnTo>
                    <a:pt x="3645" y="177177"/>
                  </a:lnTo>
                  <a:lnTo>
                    <a:pt x="2427" y="180824"/>
                  </a:lnTo>
                  <a:lnTo>
                    <a:pt x="1615" y="184049"/>
                  </a:lnTo>
                  <a:lnTo>
                    <a:pt x="1074" y="186993"/>
                  </a:lnTo>
                  <a:lnTo>
                    <a:pt x="472" y="192381"/>
                  </a:lnTo>
                  <a:lnTo>
                    <a:pt x="205" y="197421"/>
                  </a:lnTo>
                  <a:lnTo>
                    <a:pt x="86" y="202307"/>
                  </a:lnTo>
                  <a:lnTo>
                    <a:pt x="0" y="212892"/>
                  </a:lnTo>
                  <a:lnTo>
                    <a:pt x="791" y="214159"/>
                  </a:lnTo>
                  <a:lnTo>
                    <a:pt x="2112" y="215798"/>
                  </a:lnTo>
                  <a:lnTo>
                    <a:pt x="7135" y="22145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PenAnnotation58"/>
            <p:cNvSpPr/>
            <p:nvPr/>
          </p:nvSpPr>
          <p:spPr>
            <a:xfrm>
              <a:off x="4336256" y="3821939"/>
              <a:ext cx="134527" cy="214280"/>
            </a:xfrm>
            <a:custGeom>
              <a:avLst/>
              <a:gdLst/>
              <a:ahLst/>
              <a:cxnLst/>
              <a:rect l="0" t="0" r="0" b="0"/>
              <a:pathLst>
                <a:path w="134527" h="214280">
                  <a:moveTo>
                    <a:pt x="0" y="21398"/>
                  </a:moveTo>
                  <a:lnTo>
                    <a:pt x="6151" y="15247"/>
                  </a:lnTo>
                  <a:lnTo>
                    <a:pt x="8819" y="14695"/>
                  </a:lnTo>
                  <a:lnTo>
                    <a:pt x="10642" y="14548"/>
                  </a:lnTo>
                  <a:lnTo>
                    <a:pt x="12651" y="13657"/>
                  </a:lnTo>
                  <a:lnTo>
                    <a:pt x="14784" y="12269"/>
                  </a:lnTo>
                  <a:lnTo>
                    <a:pt x="17000" y="10549"/>
                  </a:lnTo>
                  <a:lnTo>
                    <a:pt x="19271" y="8609"/>
                  </a:lnTo>
                  <a:lnTo>
                    <a:pt x="21578" y="6522"/>
                  </a:lnTo>
                  <a:lnTo>
                    <a:pt x="23911" y="4337"/>
                  </a:lnTo>
                  <a:lnTo>
                    <a:pt x="27053" y="2880"/>
                  </a:lnTo>
                  <a:lnTo>
                    <a:pt x="30735" y="1909"/>
                  </a:lnTo>
                  <a:lnTo>
                    <a:pt x="34777" y="1262"/>
                  </a:lnTo>
                  <a:lnTo>
                    <a:pt x="39060" y="830"/>
                  </a:lnTo>
                  <a:lnTo>
                    <a:pt x="43503" y="542"/>
                  </a:lnTo>
                  <a:lnTo>
                    <a:pt x="51878" y="223"/>
                  </a:lnTo>
                  <a:lnTo>
                    <a:pt x="61056" y="43"/>
                  </a:lnTo>
                  <a:lnTo>
                    <a:pt x="66295" y="0"/>
                  </a:lnTo>
                  <a:lnTo>
                    <a:pt x="68803" y="783"/>
                  </a:lnTo>
                  <a:lnTo>
                    <a:pt x="71268" y="2098"/>
                  </a:lnTo>
                  <a:lnTo>
                    <a:pt x="73706" y="3769"/>
                  </a:lnTo>
                  <a:lnTo>
                    <a:pt x="76918" y="5677"/>
                  </a:lnTo>
                  <a:lnTo>
                    <a:pt x="80648" y="7742"/>
                  </a:lnTo>
                  <a:lnTo>
                    <a:pt x="84721" y="9913"/>
                  </a:lnTo>
                  <a:lnTo>
                    <a:pt x="87437" y="12154"/>
                  </a:lnTo>
                  <a:lnTo>
                    <a:pt x="89247" y="14441"/>
                  </a:lnTo>
                  <a:lnTo>
                    <a:pt x="90454" y="16760"/>
                  </a:lnTo>
                  <a:lnTo>
                    <a:pt x="91259" y="19894"/>
                  </a:lnTo>
                  <a:lnTo>
                    <a:pt x="91795" y="23570"/>
                  </a:lnTo>
                  <a:lnTo>
                    <a:pt x="92153" y="27608"/>
                  </a:lnTo>
                  <a:lnTo>
                    <a:pt x="92551" y="34213"/>
                  </a:lnTo>
                  <a:lnTo>
                    <a:pt x="92656" y="37085"/>
                  </a:lnTo>
                  <a:lnTo>
                    <a:pt x="91934" y="40587"/>
                  </a:lnTo>
                  <a:lnTo>
                    <a:pt x="90658" y="44510"/>
                  </a:lnTo>
                  <a:lnTo>
                    <a:pt x="89014" y="48712"/>
                  </a:lnTo>
                  <a:lnTo>
                    <a:pt x="86330" y="53894"/>
                  </a:lnTo>
                  <a:lnTo>
                    <a:pt x="82953" y="59731"/>
                  </a:lnTo>
                  <a:lnTo>
                    <a:pt x="79115" y="66004"/>
                  </a:lnTo>
                  <a:lnTo>
                    <a:pt x="75762" y="70979"/>
                  </a:lnTo>
                  <a:lnTo>
                    <a:pt x="72733" y="75089"/>
                  </a:lnTo>
                  <a:lnTo>
                    <a:pt x="69920" y="78624"/>
                  </a:lnTo>
                  <a:lnTo>
                    <a:pt x="67251" y="82567"/>
                  </a:lnTo>
                  <a:lnTo>
                    <a:pt x="64678" y="86784"/>
                  </a:lnTo>
                  <a:lnTo>
                    <a:pt x="62168" y="91182"/>
                  </a:lnTo>
                  <a:lnTo>
                    <a:pt x="58908" y="95702"/>
                  </a:lnTo>
                  <a:lnTo>
                    <a:pt x="55147" y="100303"/>
                  </a:lnTo>
                  <a:lnTo>
                    <a:pt x="51052" y="104958"/>
                  </a:lnTo>
                  <a:lnTo>
                    <a:pt x="46734" y="108854"/>
                  </a:lnTo>
                  <a:lnTo>
                    <a:pt x="42269" y="112246"/>
                  </a:lnTo>
                  <a:lnTo>
                    <a:pt x="37704" y="115301"/>
                  </a:lnTo>
                  <a:lnTo>
                    <a:pt x="33867" y="118131"/>
                  </a:lnTo>
                  <a:lnTo>
                    <a:pt x="30515" y="120812"/>
                  </a:lnTo>
                  <a:lnTo>
                    <a:pt x="27487" y="123393"/>
                  </a:lnTo>
                  <a:lnTo>
                    <a:pt x="24675" y="125113"/>
                  </a:lnTo>
                  <a:lnTo>
                    <a:pt x="22006" y="126260"/>
                  </a:lnTo>
                  <a:lnTo>
                    <a:pt x="19433" y="127025"/>
                  </a:lnTo>
                  <a:lnTo>
                    <a:pt x="16924" y="128328"/>
                  </a:lnTo>
                  <a:lnTo>
                    <a:pt x="14458" y="129991"/>
                  </a:lnTo>
                  <a:lnTo>
                    <a:pt x="7200" y="135654"/>
                  </a:lnTo>
                  <a:lnTo>
                    <a:pt x="7155" y="135690"/>
                  </a:lnTo>
                  <a:lnTo>
                    <a:pt x="10939" y="131903"/>
                  </a:lnTo>
                  <a:lnTo>
                    <a:pt x="12849" y="130787"/>
                  </a:lnTo>
                  <a:lnTo>
                    <a:pt x="14916" y="130043"/>
                  </a:lnTo>
                  <a:lnTo>
                    <a:pt x="17088" y="129546"/>
                  </a:lnTo>
                  <a:lnTo>
                    <a:pt x="19330" y="128422"/>
                  </a:lnTo>
                  <a:lnTo>
                    <a:pt x="21617" y="126879"/>
                  </a:lnTo>
                  <a:lnTo>
                    <a:pt x="23936" y="125056"/>
                  </a:lnTo>
                  <a:lnTo>
                    <a:pt x="26276" y="123047"/>
                  </a:lnTo>
                  <a:lnTo>
                    <a:pt x="28630" y="120914"/>
                  </a:lnTo>
                  <a:lnTo>
                    <a:pt x="30993" y="118698"/>
                  </a:lnTo>
                  <a:lnTo>
                    <a:pt x="34156" y="117221"/>
                  </a:lnTo>
                  <a:lnTo>
                    <a:pt x="37852" y="116236"/>
                  </a:lnTo>
                  <a:lnTo>
                    <a:pt x="41903" y="115580"/>
                  </a:lnTo>
                  <a:lnTo>
                    <a:pt x="46192" y="115142"/>
                  </a:lnTo>
                  <a:lnTo>
                    <a:pt x="50638" y="114850"/>
                  </a:lnTo>
                  <a:lnTo>
                    <a:pt x="55190" y="114656"/>
                  </a:lnTo>
                  <a:lnTo>
                    <a:pt x="64481" y="114440"/>
                  </a:lnTo>
                  <a:lnTo>
                    <a:pt x="101979" y="114270"/>
                  </a:lnTo>
                  <a:lnTo>
                    <a:pt x="104498" y="115062"/>
                  </a:lnTo>
                  <a:lnTo>
                    <a:pt x="106972" y="116385"/>
                  </a:lnTo>
                  <a:lnTo>
                    <a:pt x="109414" y="118060"/>
                  </a:lnTo>
                  <a:lnTo>
                    <a:pt x="112630" y="119971"/>
                  </a:lnTo>
                  <a:lnTo>
                    <a:pt x="116362" y="122038"/>
                  </a:lnTo>
                  <a:lnTo>
                    <a:pt x="120437" y="124210"/>
                  </a:lnTo>
                  <a:lnTo>
                    <a:pt x="123153" y="126452"/>
                  </a:lnTo>
                  <a:lnTo>
                    <a:pt x="124965" y="128740"/>
                  </a:lnTo>
                  <a:lnTo>
                    <a:pt x="127771" y="133399"/>
                  </a:lnTo>
                  <a:lnTo>
                    <a:pt x="131664" y="138116"/>
                  </a:lnTo>
                  <a:lnTo>
                    <a:pt x="133020" y="140485"/>
                  </a:lnTo>
                  <a:lnTo>
                    <a:pt x="134526" y="145234"/>
                  </a:lnTo>
                  <a:lnTo>
                    <a:pt x="134134" y="147611"/>
                  </a:lnTo>
                  <a:lnTo>
                    <a:pt x="131582" y="152370"/>
                  </a:lnTo>
                  <a:lnTo>
                    <a:pt x="129918" y="157131"/>
                  </a:lnTo>
                  <a:lnTo>
                    <a:pt x="128385" y="162686"/>
                  </a:lnTo>
                  <a:lnTo>
                    <a:pt x="126865" y="166390"/>
                  </a:lnTo>
                  <a:lnTo>
                    <a:pt x="125058" y="170447"/>
                  </a:lnTo>
                  <a:lnTo>
                    <a:pt x="120933" y="177071"/>
                  </a:lnTo>
                  <a:lnTo>
                    <a:pt x="118722" y="179949"/>
                  </a:lnTo>
                  <a:lnTo>
                    <a:pt x="115661" y="182661"/>
                  </a:lnTo>
                  <a:lnTo>
                    <a:pt x="112032" y="185263"/>
                  </a:lnTo>
                  <a:lnTo>
                    <a:pt x="108025" y="187791"/>
                  </a:lnTo>
                  <a:lnTo>
                    <a:pt x="104561" y="190271"/>
                  </a:lnTo>
                  <a:lnTo>
                    <a:pt x="101457" y="192717"/>
                  </a:lnTo>
                  <a:lnTo>
                    <a:pt x="98595" y="195142"/>
                  </a:lnTo>
                  <a:lnTo>
                    <a:pt x="95098" y="197553"/>
                  </a:lnTo>
                  <a:lnTo>
                    <a:pt x="91180" y="199953"/>
                  </a:lnTo>
                  <a:lnTo>
                    <a:pt x="86980" y="202347"/>
                  </a:lnTo>
                  <a:lnTo>
                    <a:pt x="83387" y="203943"/>
                  </a:lnTo>
                  <a:lnTo>
                    <a:pt x="80197" y="205007"/>
                  </a:lnTo>
                  <a:lnTo>
                    <a:pt x="77277" y="205717"/>
                  </a:lnTo>
                  <a:lnTo>
                    <a:pt x="74537" y="206983"/>
                  </a:lnTo>
                  <a:lnTo>
                    <a:pt x="71916" y="208621"/>
                  </a:lnTo>
                  <a:lnTo>
                    <a:pt x="69375" y="210507"/>
                  </a:lnTo>
                  <a:lnTo>
                    <a:pt x="66094" y="211765"/>
                  </a:lnTo>
                  <a:lnTo>
                    <a:pt x="62319" y="212603"/>
                  </a:lnTo>
                  <a:lnTo>
                    <a:pt x="58214" y="213162"/>
                  </a:lnTo>
                  <a:lnTo>
                    <a:pt x="54684" y="213534"/>
                  </a:lnTo>
                  <a:lnTo>
                    <a:pt x="51538" y="213783"/>
                  </a:lnTo>
                  <a:lnTo>
                    <a:pt x="48646" y="213948"/>
                  </a:lnTo>
                  <a:lnTo>
                    <a:pt x="43316" y="214132"/>
                  </a:lnTo>
                  <a:lnTo>
                    <a:pt x="33427" y="214251"/>
                  </a:lnTo>
                  <a:lnTo>
                    <a:pt x="31809" y="213466"/>
                  </a:lnTo>
                  <a:lnTo>
                    <a:pt x="30731" y="212150"/>
                  </a:lnTo>
                  <a:lnTo>
                    <a:pt x="30012" y="210478"/>
                  </a:lnTo>
                  <a:lnTo>
                    <a:pt x="28739" y="209364"/>
                  </a:lnTo>
                  <a:lnTo>
                    <a:pt x="27097" y="208621"/>
                  </a:lnTo>
                  <a:lnTo>
                    <a:pt x="21763" y="207223"/>
                  </a:lnTo>
                  <a:lnTo>
                    <a:pt x="25321" y="210954"/>
                  </a:lnTo>
                  <a:lnTo>
                    <a:pt x="28575" y="21427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PenAnnotation59"/>
            <p:cNvSpPr/>
            <p:nvPr/>
          </p:nvSpPr>
          <p:spPr>
            <a:xfrm>
              <a:off x="4544443" y="3979068"/>
              <a:ext cx="20414" cy="21433"/>
            </a:xfrm>
            <a:custGeom>
              <a:avLst/>
              <a:gdLst/>
              <a:ahLst/>
              <a:cxnLst/>
              <a:rect l="0" t="0" r="0" b="0"/>
              <a:pathLst>
                <a:path w="20414" h="21433">
                  <a:moveTo>
                    <a:pt x="13269" y="21432"/>
                  </a:moveTo>
                  <a:lnTo>
                    <a:pt x="9477" y="21432"/>
                  </a:lnTo>
                  <a:lnTo>
                    <a:pt x="8359" y="20638"/>
                  </a:lnTo>
                  <a:lnTo>
                    <a:pt x="7615" y="19315"/>
                  </a:lnTo>
                  <a:lnTo>
                    <a:pt x="6419" y="15281"/>
                  </a:lnTo>
                  <a:lnTo>
                    <a:pt x="5528" y="14950"/>
                  </a:lnTo>
                  <a:lnTo>
                    <a:pt x="4140" y="14729"/>
                  </a:lnTo>
                  <a:lnTo>
                    <a:pt x="0" y="14375"/>
                  </a:lnTo>
                  <a:lnTo>
                    <a:pt x="454" y="13552"/>
                  </a:lnTo>
                  <a:lnTo>
                    <a:pt x="1551" y="12210"/>
                  </a:lnTo>
                  <a:lnTo>
                    <a:pt x="5222" y="8145"/>
                  </a:lnTo>
                  <a:lnTo>
                    <a:pt x="6317" y="7811"/>
                  </a:lnTo>
                  <a:lnTo>
                    <a:pt x="7841" y="7589"/>
                  </a:lnTo>
                  <a:lnTo>
                    <a:pt x="9650" y="7440"/>
                  </a:lnTo>
                  <a:lnTo>
                    <a:pt x="10856" y="6548"/>
                  </a:lnTo>
                  <a:lnTo>
                    <a:pt x="11661" y="5159"/>
                  </a:lnTo>
                  <a:lnTo>
                    <a:pt x="12197" y="3440"/>
                  </a:lnTo>
                  <a:lnTo>
                    <a:pt x="13348" y="2293"/>
                  </a:lnTo>
                  <a:lnTo>
                    <a:pt x="14909" y="1529"/>
                  </a:lnTo>
                  <a:lnTo>
                    <a:pt x="20413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PenAnnotation60"/>
            <p:cNvSpPr/>
            <p:nvPr/>
          </p:nvSpPr>
          <p:spPr>
            <a:xfrm>
              <a:off x="4622006" y="3786195"/>
              <a:ext cx="132621" cy="185702"/>
            </a:xfrm>
            <a:custGeom>
              <a:avLst/>
              <a:gdLst/>
              <a:ahLst/>
              <a:cxnLst/>
              <a:rect l="0" t="0" r="0" b="0"/>
              <a:pathLst>
                <a:path w="132621" h="185702">
                  <a:moveTo>
                    <a:pt x="128587" y="7136"/>
                  </a:moveTo>
                  <a:lnTo>
                    <a:pt x="128587" y="3344"/>
                  </a:lnTo>
                  <a:lnTo>
                    <a:pt x="127794" y="2226"/>
                  </a:lnTo>
                  <a:lnTo>
                    <a:pt x="126471" y="1481"/>
                  </a:lnTo>
                  <a:lnTo>
                    <a:pt x="122436" y="286"/>
                  </a:lnTo>
                  <a:lnTo>
                    <a:pt x="119768" y="123"/>
                  </a:lnTo>
                  <a:lnTo>
                    <a:pt x="115380" y="18"/>
                  </a:lnTo>
                  <a:lnTo>
                    <a:pt x="110828" y="0"/>
                  </a:lnTo>
                  <a:lnTo>
                    <a:pt x="108810" y="791"/>
                  </a:lnTo>
                  <a:lnTo>
                    <a:pt x="106671" y="2112"/>
                  </a:lnTo>
                  <a:lnTo>
                    <a:pt x="104452" y="3787"/>
                  </a:lnTo>
                  <a:lnTo>
                    <a:pt x="102178" y="5697"/>
                  </a:lnTo>
                  <a:lnTo>
                    <a:pt x="99869" y="7764"/>
                  </a:lnTo>
                  <a:lnTo>
                    <a:pt x="97535" y="9936"/>
                  </a:lnTo>
                  <a:lnTo>
                    <a:pt x="94392" y="11384"/>
                  </a:lnTo>
                  <a:lnTo>
                    <a:pt x="90709" y="12349"/>
                  </a:lnTo>
                  <a:lnTo>
                    <a:pt x="86667" y="12992"/>
                  </a:lnTo>
                  <a:lnTo>
                    <a:pt x="83178" y="14216"/>
                  </a:lnTo>
                  <a:lnTo>
                    <a:pt x="80058" y="15824"/>
                  </a:lnTo>
                  <a:lnTo>
                    <a:pt x="77185" y="17691"/>
                  </a:lnTo>
                  <a:lnTo>
                    <a:pt x="73681" y="18935"/>
                  </a:lnTo>
                  <a:lnTo>
                    <a:pt x="69758" y="19764"/>
                  </a:lnTo>
                  <a:lnTo>
                    <a:pt x="65555" y="20318"/>
                  </a:lnTo>
                  <a:lnTo>
                    <a:pt x="61166" y="21480"/>
                  </a:lnTo>
                  <a:lnTo>
                    <a:pt x="56652" y="23048"/>
                  </a:lnTo>
                  <a:lnTo>
                    <a:pt x="52056" y="24888"/>
                  </a:lnTo>
                  <a:lnTo>
                    <a:pt x="47404" y="26114"/>
                  </a:lnTo>
                  <a:lnTo>
                    <a:pt x="42715" y="26932"/>
                  </a:lnTo>
                  <a:lnTo>
                    <a:pt x="38001" y="27477"/>
                  </a:lnTo>
                  <a:lnTo>
                    <a:pt x="34066" y="28634"/>
                  </a:lnTo>
                  <a:lnTo>
                    <a:pt x="30648" y="30199"/>
                  </a:lnTo>
                  <a:lnTo>
                    <a:pt x="27576" y="32037"/>
                  </a:lnTo>
                  <a:lnTo>
                    <a:pt x="24734" y="33261"/>
                  </a:lnTo>
                  <a:lnTo>
                    <a:pt x="22045" y="34078"/>
                  </a:lnTo>
                  <a:lnTo>
                    <a:pt x="19459" y="34622"/>
                  </a:lnTo>
                  <a:lnTo>
                    <a:pt x="16942" y="34985"/>
                  </a:lnTo>
                  <a:lnTo>
                    <a:pt x="14469" y="35227"/>
                  </a:lnTo>
                  <a:lnTo>
                    <a:pt x="12027" y="35388"/>
                  </a:lnTo>
                  <a:lnTo>
                    <a:pt x="10400" y="36289"/>
                  </a:lnTo>
                  <a:lnTo>
                    <a:pt x="9314" y="37684"/>
                  </a:lnTo>
                  <a:lnTo>
                    <a:pt x="7573" y="41833"/>
                  </a:lnTo>
                  <a:lnTo>
                    <a:pt x="3478" y="46344"/>
                  </a:lnTo>
                  <a:lnTo>
                    <a:pt x="1031" y="48916"/>
                  </a:lnTo>
                  <a:lnTo>
                    <a:pt x="458" y="51634"/>
                  </a:lnTo>
                  <a:lnTo>
                    <a:pt x="203" y="55488"/>
                  </a:lnTo>
                  <a:lnTo>
                    <a:pt x="90" y="59846"/>
                  </a:lnTo>
                  <a:lnTo>
                    <a:pt x="0" y="95330"/>
                  </a:lnTo>
                  <a:lnTo>
                    <a:pt x="794" y="97681"/>
                  </a:lnTo>
                  <a:lnTo>
                    <a:pt x="3792" y="102412"/>
                  </a:lnTo>
                  <a:lnTo>
                    <a:pt x="5654" y="107159"/>
                  </a:lnTo>
                  <a:lnTo>
                    <a:pt x="6849" y="112883"/>
                  </a:lnTo>
                  <a:lnTo>
                    <a:pt x="7056" y="117667"/>
                  </a:lnTo>
                  <a:lnTo>
                    <a:pt x="7118" y="120319"/>
                  </a:lnTo>
                  <a:lnTo>
                    <a:pt x="7920" y="120692"/>
                  </a:lnTo>
                  <a:lnTo>
                    <a:pt x="10928" y="121105"/>
                  </a:lnTo>
                  <a:lnTo>
                    <a:pt x="14911" y="121289"/>
                  </a:lnTo>
                  <a:lnTo>
                    <a:pt x="20143" y="121407"/>
                  </a:lnTo>
                  <a:lnTo>
                    <a:pt x="28634" y="121428"/>
                  </a:lnTo>
                  <a:lnTo>
                    <a:pt x="31790" y="120637"/>
                  </a:lnTo>
                  <a:lnTo>
                    <a:pt x="34686" y="119315"/>
                  </a:lnTo>
                  <a:lnTo>
                    <a:pt x="37412" y="117641"/>
                  </a:lnTo>
                  <a:lnTo>
                    <a:pt x="40023" y="116524"/>
                  </a:lnTo>
                  <a:lnTo>
                    <a:pt x="42556" y="115781"/>
                  </a:lnTo>
                  <a:lnTo>
                    <a:pt x="45040" y="115284"/>
                  </a:lnTo>
                  <a:lnTo>
                    <a:pt x="47489" y="114160"/>
                  </a:lnTo>
                  <a:lnTo>
                    <a:pt x="49915" y="112617"/>
                  </a:lnTo>
                  <a:lnTo>
                    <a:pt x="52327" y="110794"/>
                  </a:lnTo>
                  <a:lnTo>
                    <a:pt x="55522" y="109579"/>
                  </a:lnTo>
                  <a:lnTo>
                    <a:pt x="59240" y="108768"/>
                  </a:lnTo>
                  <a:lnTo>
                    <a:pt x="63306" y="108229"/>
                  </a:lnTo>
                  <a:lnTo>
                    <a:pt x="66810" y="107868"/>
                  </a:lnTo>
                  <a:lnTo>
                    <a:pt x="69940" y="107628"/>
                  </a:lnTo>
                  <a:lnTo>
                    <a:pt x="72820" y="107468"/>
                  </a:lnTo>
                  <a:lnTo>
                    <a:pt x="80254" y="107290"/>
                  </a:lnTo>
                  <a:lnTo>
                    <a:pt x="109443" y="107151"/>
                  </a:lnTo>
                  <a:lnTo>
                    <a:pt x="111855" y="107944"/>
                  </a:lnTo>
                  <a:lnTo>
                    <a:pt x="114258" y="109266"/>
                  </a:lnTo>
                  <a:lnTo>
                    <a:pt x="116653" y="110941"/>
                  </a:lnTo>
                  <a:lnTo>
                    <a:pt x="119044" y="112058"/>
                  </a:lnTo>
                  <a:lnTo>
                    <a:pt x="121431" y="112803"/>
                  </a:lnTo>
                  <a:lnTo>
                    <a:pt x="123816" y="113299"/>
                  </a:lnTo>
                  <a:lnTo>
                    <a:pt x="125407" y="114424"/>
                  </a:lnTo>
                  <a:lnTo>
                    <a:pt x="126467" y="115967"/>
                  </a:lnTo>
                  <a:lnTo>
                    <a:pt x="127645" y="119799"/>
                  </a:lnTo>
                  <a:lnTo>
                    <a:pt x="128168" y="124148"/>
                  </a:lnTo>
                  <a:lnTo>
                    <a:pt x="129102" y="125625"/>
                  </a:lnTo>
                  <a:lnTo>
                    <a:pt x="130518" y="126610"/>
                  </a:lnTo>
                  <a:lnTo>
                    <a:pt x="132256" y="127267"/>
                  </a:lnTo>
                  <a:lnTo>
                    <a:pt x="132620" y="128498"/>
                  </a:lnTo>
                  <a:lnTo>
                    <a:pt x="132070" y="130113"/>
                  </a:lnTo>
                  <a:lnTo>
                    <a:pt x="130909" y="131983"/>
                  </a:lnTo>
                  <a:lnTo>
                    <a:pt x="129619" y="136177"/>
                  </a:lnTo>
                  <a:lnTo>
                    <a:pt x="129275" y="138408"/>
                  </a:lnTo>
                  <a:lnTo>
                    <a:pt x="128252" y="139894"/>
                  </a:lnTo>
                  <a:lnTo>
                    <a:pt x="126777" y="140885"/>
                  </a:lnTo>
                  <a:lnTo>
                    <a:pt x="124999" y="141546"/>
                  </a:lnTo>
                  <a:lnTo>
                    <a:pt x="123814" y="142780"/>
                  </a:lnTo>
                  <a:lnTo>
                    <a:pt x="123024" y="144396"/>
                  </a:lnTo>
                  <a:lnTo>
                    <a:pt x="122497" y="146268"/>
                  </a:lnTo>
                  <a:lnTo>
                    <a:pt x="120558" y="148309"/>
                  </a:lnTo>
                  <a:lnTo>
                    <a:pt x="117679" y="150464"/>
                  </a:lnTo>
                  <a:lnTo>
                    <a:pt x="114171" y="152694"/>
                  </a:lnTo>
                  <a:lnTo>
                    <a:pt x="111039" y="154975"/>
                  </a:lnTo>
                  <a:lnTo>
                    <a:pt x="108157" y="157289"/>
                  </a:lnTo>
                  <a:lnTo>
                    <a:pt x="105442" y="159625"/>
                  </a:lnTo>
                  <a:lnTo>
                    <a:pt x="102838" y="161976"/>
                  </a:lnTo>
                  <a:lnTo>
                    <a:pt x="97829" y="166706"/>
                  </a:lnTo>
                  <a:lnTo>
                    <a:pt x="95382" y="168285"/>
                  </a:lnTo>
                  <a:lnTo>
                    <a:pt x="92956" y="169337"/>
                  </a:lnTo>
                  <a:lnTo>
                    <a:pt x="90546" y="170039"/>
                  </a:lnTo>
                  <a:lnTo>
                    <a:pt x="87351" y="171300"/>
                  </a:lnTo>
                  <a:lnTo>
                    <a:pt x="83634" y="172935"/>
                  </a:lnTo>
                  <a:lnTo>
                    <a:pt x="79569" y="174819"/>
                  </a:lnTo>
                  <a:lnTo>
                    <a:pt x="76064" y="176074"/>
                  </a:lnTo>
                  <a:lnTo>
                    <a:pt x="72934" y="176911"/>
                  </a:lnTo>
                  <a:lnTo>
                    <a:pt x="70054" y="177470"/>
                  </a:lnTo>
                  <a:lnTo>
                    <a:pt x="66546" y="178635"/>
                  </a:lnTo>
                  <a:lnTo>
                    <a:pt x="62620" y="180207"/>
                  </a:lnTo>
                  <a:lnTo>
                    <a:pt x="58416" y="182047"/>
                  </a:lnTo>
                  <a:lnTo>
                    <a:pt x="54819" y="183275"/>
                  </a:lnTo>
                  <a:lnTo>
                    <a:pt x="51627" y="184093"/>
                  </a:lnTo>
                  <a:lnTo>
                    <a:pt x="48705" y="184638"/>
                  </a:lnTo>
                  <a:lnTo>
                    <a:pt x="45964" y="185002"/>
                  </a:lnTo>
                  <a:lnTo>
                    <a:pt x="43343" y="185245"/>
                  </a:lnTo>
                  <a:lnTo>
                    <a:pt x="36165" y="185701"/>
                  </a:lnTo>
                  <a:lnTo>
                    <a:pt x="35917" y="183601"/>
                  </a:lnTo>
                  <a:lnTo>
                    <a:pt x="35719" y="17858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PenAnnotation61"/>
            <p:cNvSpPr/>
            <p:nvPr/>
          </p:nvSpPr>
          <p:spPr>
            <a:xfrm>
              <a:off x="4879181" y="3857633"/>
              <a:ext cx="21432" cy="28568"/>
            </a:xfrm>
            <a:custGeom>
              <a:avLst/>
              <a:gdLst/>
              <a:ahLst/>
              <a:cxnLst/>
              <a:rect l="0" t="0" r="0" b="0"/>
              <a:pathLst>
                <a:path w="21432" h="28568">
                  <a:moveTo>
                    <a:pt x="0" y="28567"/>
                  </a:moveTo>
                  <a:lnTo>
                    <a:pt x="0" y="17718"/>
                  </a:lnTo>
                  <a:lnTo>
                    <a:pt x="794" y="16571"/>
                  </a:lnTo>
                  <a:lnTo>
                    <a:pt x="2117" y="15807"/>
                  </a:lnTo>
                  <a:lnTo>
                    <a:pt x="3792" y="15298"/>
                  </a:lnTo>
                  <a:lnTo>
                    <a:pt x="4910" y="14164"/>
                  </a:lnTo>
                  <a:lnTo>
                    <a:pt x="5654" y="12615"/>
                  </a:lnTo>
                  <a:lnTo>
                    <a:pt x="6151" y="10789"/>
                  </a:lnTo>
                  <a:lnTo>
                    <a:pt x="7275" y="9571"/>
                  </a:lnTo>
                  <a:lnTo>
                    <a:pt x="8819" y="8759"/>
                  </a:lnTo>
                  <a:lnTo>
                    <a:pt x="10642" y="8217"/>
                  </a:lnTo>
                  <a:lnTo>
                    <a:pt x="11857" y="7063"/>
                  </a:lnTo>
                  <a:lnTo>
                    <a:pt x="12667" y="5500"/>
                  </a:lnTo>
                  <a:lnTo>
                    <a:pt x="13207" y="3664"/>
                  </a:lnTo>
                  <a:lnTo>
                    <a:pt x="14361" y="2440"/>
                  </a:lnTo>
                  <a:lnTo>
                    <a:pt x="15924" y="1624"/>
                  </a:lnTo>
                  <a:lnTo>
                    <a:pt x="21403" y="0"/>
                  </a:lnTo>
                  <a:lnTo>
                    <a:pt x="21431" y="713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PenAnnotation62"/>
            <p:cNvSpPr/>
            <p:nvPr/>
          </p:nvSpPr>
          <p:spPr>
            <a:xfrm>
              <a:off x="5007768" y="3757612"/>
              <a:ext cx="7145" cy="200026"/>
            </a:xfrm>
            <a:custGeom>
              <a:avLst/>
              <a:gdLst/>
              <a:ahLst/>
              <a:cxnLst/>
              <a:rect l="0" t="0" r="0" b="0"/>
              <a:pathLst>
                <a:path w="7145" h="200026">
                  <a:moveTo>
                    <a:pt x="7144" y="0"/>
                  </a:moveTo>
                  <a:lnTo>
                    <a:pt x="7144" y="34778"/>
                  </a:lnTo>
                  <a:lnTo>
                    <a:pt x="6350" y="38266"/>
                  </a:lnTo>
                  <a:lnTo>
                    <a:pt x="5027" y="41386"/>
                  </a:lnTo>
                  <a:lnTo>
                    <a:pt x="3352" y="44259"/>
                  </a:lnTo>
                  <a:lnTo>
                    <a:pt x="2234" y="47763"/>
                  </a:lnTo>
                  <a:lnTo>
                    <a:pt x="1490" y="51685"/>
                  </a:lnTo>
                  <a:lnTo>
                    <a:pt x="993" y="55888"/>
                  </a:lnTo>
                  <a:lnTo>
                    <a:pt x="662" y="60278"/>
                  </a:lnTo>
                  <a:lnTo>
                    <a:pt x="441" y="64791"/>
                  </a:lnTo>
                  <a:lnTo>
                    <a:pt x="196" y="74040"/>
                  </a:lnTo>
                  <a:lnTo>
                    <a:pt x="0" y="180565"/>
                  </a:lnTo>
                  <a:lnTo>
                    <a:pt x="794" y="183083"/>
                  </a:lnTo>
                  <a:lnTo>
                    <a:pt x="2117" y="185555"/>
                  </a:lnTo>
                  <a:lnTo>
                    <a:pt x="3793" y="187997"/>
                  </a:lnTo>
                  <a:lnTo>
                    <a:pt x="4910" y="190419"/>
                  </a:lnTo>
                  <a:lnTo>
                    <a:pt x="5655" y="192827"/>
                  </a:lnTo>
                  <a:lnTo>
                    <a:pt x="7144" y="20002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PenAnnotation63"/>
            <p:cNvSpPr/>
            <p:nvPr/>
          </p:nvSpPr>
          <p:spPr>
            <a:xfrm>
              <a:off x="5093493" y="3736184"/>
              <a:ext cx="178595" cy="171445"/>
            </a:xfrm>
            <a:custGeom>
              <a:avLst/>
              <a:gdLst/>
              <a:ahLst/>
              <a:cxnLst/>
              <a:rect l="0" t="0" r="0" b="0"/>
              <a:pathLst>
                <a:path w="178595" h="171445">
                  <a:moveTo>
                    <a:pt x="0" y="35716"/>
                  </a:moveTo>
                  <a:lnTo>
                    <a:pt x="0" y="31923"/>
                  </a:lnTo>
                  <a:lnTo>
                    <a:pt x="794" y="30806"/>
                  </a:lnTo>
                  <a:lnTo>
                    <a:pt x="2117" y="30061"/>
                  </a:lnTo>
                  <a:lnTo>
                    <a:pt x="3793" y="29565"/>
                  </a:lnTo>
                  <a:lnTo>
                    <a:pt x="4910" y="28440"/>
                  </a:lnTo>
                  <a:lnTo>
                    <a:pt x="5655" y="26897"/>
                  </a:lnTo>
                  <a:lnTo>
                    <a:pt x="6151" y="25074"/>
                  </a:lnTo>
                  <a:lnTo>
                    <a:pt x="7276" y="23858"/>
                  </a:lnTo>
                  <a:lnTo>
                    <a:pt x="8819" y="23048"/>
                  </a:lnTo>
                  <a:lnTo>
                    <a:pt x="10642" y="22509"/>
                  </a:lnTo>
                  <a:lnTo>
                    <a:pt x="14784" y="19792"/>
                  </a:lnTo>
                  <a:lnTo>
                    <a:pt x="19271" y="15938"/>
                  </a:lnTo>
                  <a:lnTo>
                    <a:pt x="23911" y="11580"/>
                  </a:lnTo>
                  <a:lnTo>
                    <a:pt x="27053" y="9306"/>
                  </a:lnTo>
                  <a:lnTo>
                    <a:pt x="30736" y="6997"/>
                  </a:lnTo>
                  <a:lnTo>
                    <a:pt x="34778" y="4664"/>
                  </a:lnTo>
                  <a:lnTo>
                    <a:pt x="38267" y="3108"/>
                  </a:lnTo>
                  <a:lnTo>
                    <a:pt x="41386" y="2071"/>
                  </a:lnTo>
                  <a:lnTo>
                    <a:pt x="44260" y="1379"/>
                  </a:lnTo>
                  <a:lnTo>
                    <a:pt x="49569" y="611"/>
                  </a:lnTo>
                  <a:lnTo>
                    <a:pt x="52096" y="407"/>
                  </a:lnTo>
                  <a:lnTo>
                    <a:pt x="55368" y="270"/>
                  </a:lnTo>
                  <a:lnTo>
                    <a:pt x="66764" y="78"/>
                  </a:lnTo>
                  <a:lnTo>
                    <a:pt x="88017" y="0"/>
                  </a:lnTo>
                  <a:lnTo>
                    <a:pt x="90428" y="792"/>
                  </a:lnTo>
                  <a:lnTo>
                    <a:pt x="95224" y="3790"/>
                  </a:lnTo>
                  <a:lnTo>
                    <a:pt x="100001" y="7768"/>
                  </a:lnTo>
                  <a:lnTo>
                    <a:pt x="104770" y="12182"/>
                  </a:lnTo>
                  <a:lnTo>
                    <a:pt x="109535" y="16790"/>
                  </a:lnTo>
                  <a:lnTo>
                    <a:pt x="111124" y="19129"/>
                  </a:lnTo>
                  <a:lnTo>
                    <a:pt x="112888" y="23846"/>
                  </a:lnTo>
                  <a:lnTo>
                    <a:pt x="113673" y="28588"/>
                  </a:lnTo>
                  <a:lnTo>
                    <a:pt x="113882" y="30964"/>
                  </a:lnTo>
                  <a:lnTo>
                    <a:pt x="113227" y="34135"/>
                  </a:lnTo>
                  <a:lnTo>
                    <a:pt x="111998" y="37837"/>
                  </a:lnTo>
                  <a:lnTo>
                    <a:pt x="110384" y="41893"/>
                  </a:lnTo>
                  <a:lnTo>
                    <a:pt x="108514" y="46183"/>
                  </a:lnTo>
                  <a:lnTo>
                    <a:pt x="104321" y="55185"/>
                  </a:lnTo>
                  <a:lnTo>
                    <a:pt x="102091" y="59014"/>
                  </a:lnTo>
                  <a:lnTo>
                    <a:pt x="99811" y="62360"/>
                  </a:lnTo>
                  <a:lnTo>
                    <a:pt x="97497" y="65385"/>
                  </a:lnTo>
                  <a:lnTo>
                    <a:pt x="90692" y="75096"/>
                  </a:lnTo>
                  <a:lnTo>
                    <a:pt x="86655" y="81019"/>
                  </a:lnTo>
                  <a:lnTo>
                    <a:pt x="83171" y="86555"/>
                  </a:lnTo>
                  <a:lnTo>
                    <a:pt x="80054" y="91834"/>
                  </a:lnTo>
                  <a:lnTo>
                    <a:pt x="77182" y="96940"/>
                  </a:lnTo>
                  <a:lnTo>
                    <a:pt x="73679" y="101932"/>
                  </a:lnTo>
                  <a:lnTo>
                    <a:pt x="69757" y="106847"/>
                  </a:lnTo>
                  <a:lnTo>
                    <a:pt x="65555" y="111712"/>
                  </a:lnTo>
                  <a:lnTo>
                    <a:pt x="61960" y="116542"/>
                  </a:lnTo>
                  <a:lnTo>
                    <a:pt x="58769" y="121350"/>
                  </a:lnTo>
                  <a:lnTo>
                    <a:pt x="55848" y="126143"/>
                  </a:lnTo>
                  <a:lnTo>
                    <a:pt x="53107" y="130132"/>
                  </a:lnTo>
                  <a:lnTo>
                    <a:pt x="50486" y="133585"/>
                  </a:lnTo>
                  <a:lnTo>
                    <a:pt x="47945" y="136680"/>
                  </a:lnTo>
                  <a:lnTo>
                    <a:pt x="44663" y="139538"/>
                  </a:lnTo>
                  <a:lnTo>
                    <a:pt x="40888" y="142237"/>
                  </a:lnTo>
                  <a:lnTo>
                    <a:pt x="36784" y="144829"/>
                  </a:lnTo>
                  <a:lnTo>
                    <a:pt x="33254" y="147352"/>
                  </a:lnTo>
                  <a:lnTo>
                    <a:pt x="30107" y="149827"/>
                  </a:lnTo>
                  <a:lnTo>
                    <a:pt x="27215" y="152271"/>
                  </a:lnTo>
                  <a:lnTo>
                    <a:pt x="25287" y="154694"/>
                  </a:lnTo>
                  <a:lnTo>
                    <a:pt x="23145" y="159503"/>
                  </a:lnTo>
                  <a:lnTo>
                    <a:pt x="21780" y="161103"/>
                  </a:lnTo>
                  <a:lnTo>
                    <a:pt x="20077" y="162170"/>
                  </a:lnTo>
                  <a:lnTo>
                    <a:pt x="18147" y="162881"/>
                  </a:lnTo>
                  <a:lnTo>
                    <a:pt x="16861" y="164149"/>
                  </a:lnTo>
                  <a:lnTo>
                    <a:pt x="16003" y="165788"/>
                  </a:lnTo>
                  <a:lnTo>
                    <a:pt x="14627" y="170329"/>
                  </a:lnTo>
                  <a:lnTo>
                    <a:pt x="15307" y="170701"/>
                  </a:lnTo>
                  <a:lnTo>
                    <a:pt x="20058" y="171226"/>
                  </a:lnTo>
                  <a:lnTo>
                    <a:pt x="24260" y="171349"/>
                  </a:lnTo>
                  <a:lnTo>
                    <a:pt x="45256" y="171444"/>
                  </a:lnTo>
                  <a:lnTo>
                    <a:pt x="48427" y="170651"/>
                  </a:lnTo>
                  <a:lnTo>
                    <a:pt x="52128" y="169329"/>
                  </a:lnTo>
                  <a:lnTo>
                    <a:pt x="56184" y="167654"/>
                  </a:lnTo>
                  <a:lnTo>
                    <a:pt x="60474" y="165743"/>
                  </a:lnTo>
                  <a:lnTo>
                    <a:pt x="69476" y="161503"/>
                  </a:lnTo>
                  <a:lnTo>
                    <a:pt x="97668" y="147598"/>
                  </a:lnTo>
                  <a:lnTo>
                    <a:pt x="102419" y="146022"/>
                  </a:lnTo>
                  <a:lnTo>
                    <a:pt x="107173" y="144972"/>
                  </a:lnTo>
                  <a:lnTo>
                    <a:pt x="111930" y="144272"/>
                  </a:lnTo>
                  <a:lnTo>
                    <a:pt x="117482" y="143011"/>
                  </a:lnTo>
                  <a:lnTo>
                    <a:pt x="123566" y="141378"/>
                  </a:lnTo>
                  <a:lnTo>
                    <a:pt x="130002" y="139494"/>
                  </a:lnTo>
                  <a:lnTo>
                    <a:pt x="135881" y="138239"/>
                  </a:lnTo>
                  <a:lnTo>
                    <a:pt x="141387" y="137402"/>
                  </a:lnTo>
                  <a:lnTo>
                    <a:pt x="146646" y="136844"/>
                  </a:lnTo>
                  <a:lnTo>
                    <a:pt x="151739" y="136472"/>
                  </a:lnTo>
                  <a:lnTo>
                    <a:pt x="156722" y="136224"/>
                  </a:lnTo>
                  <a:lnTo>
                    <a:pt x="169203" y="135875"/>
                  </a:lnTo>
                  <a:lnTo>
                    <a:pt x="178594" y="13572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6580800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Try this one.</a:t>
            </a:r>
            <a:endParaRPr lang="en-US" dirty="0"/>
          </a:p>
        </p:txBody>
      </p:sp>
      <p:sp>
        <p:nvSpPr>
          <p:cNvPr id="4" name="Cube 3"/>
          <p:cNvSpPr/>
          <p:nvPr/>
        </p:nvSpPr>
        <p:spPr>
          <a:xfrm>
            <a:off x="4419600" y="2095500"/>
            <a:ext cx="3962400" cy="1600200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9230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And Another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Try this one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xmlns:mc="http://schemas.openxmlformats.org/markup-compatibility/2006" xmlns:a14="http://schemas.microsoft.com/office/drawing/2010/main" val="FFFFFF" mc:Ignorable=""/>
              </a:clrFrom>
              <a:clrTo>
                <a:srgbClr xmlns:mc="http://schemas.openxmlformats.org/markup-compatibility/2006" xmlns:a14="http://schemas.microsoft.com/office/drawing/2010/main" val="FFFFFF" mc:Ignorable="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1485900"/>
            <a:ext cx="3070225" cy="3387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MARTPenAnnotation0"/>
          <p:cNvSpPr/>
          <p:nvPr/>
        </p:nvSpPr>
        <p:spPr>
          <a:xfrm>
            <a:off x="7708132" y="4114800"/>
            <a:ext cx="70416" cy="185738"/>
          </a:xfrm>
          <a:custGeom>
            <a:avLst/>
            <a:gdLst/>
            <a:ahLst/>
            <a:cxnLst/>
            <a:rect l="0" t="0" r="0" b="0"/>
            <a:pathLst>
              <a:path w="70416" h="185738">
                <a:moveTo>
                  <a:pt x="7118" y="0"/>
                </a:moveTo>
                <a:lnTo>
                  <a:pt x="61" y="0"/>
                </a:lnTo>
                <a:lnTo>
                  <a:pt x="0" y="3792"/>
                </a:lnTo>
                <a:lnTo>
                  <a:pt x="785" y="4909"/>
                </a:lnTo>
                <a:lnTo>
                  <a:pt x="2102" y="5654"/>
                </a:lnTo>
                <a:lnTo>
                  <a:pt x="3774" y="6150"/>
                </a:lnTo>
                <a:lnTo>
                  <a:pt x="4888" y="7275"/>
                </a:lnTo>
                <a:lnTo>
                  <a:pt x="5632" y="8819"/>
                </a:lnTo>
                <a:lnTo>
                  <a:pt x="6457" y="12651"/>
                </a:lnTo>
                <a:lnTo>
                  <a:pt x="6824" y="17000"/>
                </a:lnTo>
                <a:lnTo>
                  <a:pt x="6987" y="23695"/>
                </a:lnTo>
                <a:lnTo>
                  <a:pt x="7031" y="27702"/>
                </a:lnTo>
                <a:lnTo>
                  <a:pt x="7854" y="31962"/>
                </a:lnTo>
                <a:lnTo>
                  <a:pt x="9196" y="36389"/>
                </a:lnTo>
                <a:lnTo>
                  <a:pt x="10884" y="40928"/>
                </a:lnTo>
                <a:lnTo>
                  <a:pt x="12804" y="44748"/>
                </a:lnTo>
                <a:lnTo>
                  <a:pt x="14877" y="48088"/>
                </a:lnTo>
                <a:lnTo>
                  <a:pt x="17053" y="51108"/>
                </a:lnTo>
                <a:lnTo>
                  <a:pt x="19297" y="54709"/>
                </a:lnTo>
                <a:lnTo>
                  <a:pt x="21587" y="58698"/>
                </a:lnTo>
                <a:lnTo>
                  <a:pt x="26248" y="67363"/>
                </a:lnTo>
                <a:lnTo>
                  <a:pt x="30966" y="76505"/>
                </a:lnTo>
                <a:lnTo>
                  <a:pt x="32542" y="81166"/>
                </a:lnTo>
                <a:lnTo>
                  <a:pt x="33592" y="85861"/>
                </a:lnTo>
                <a:lnTo>
                  <a:pt x="34292" y="90578"/>
                </a:lnTo>
                <a:lnTo>
                  <a:pt x="35553" y="95310"/>
                </a:lnTo>
                <a:lnTo>
                  <a:pt x="37187" y="100053"/>
                </a:lnTo>
                <a:lnTo>
                  <a:pt x="39070" y="104801"/>
                </a:lnTo>
                <a:lnTo>
                  <a:pt x="40326" y="109555"/>
                </a:lnTo>
                <a:lnTo>
                  <a:pt x="41163" y="114312"/>
                </a:lnTo>
                <a:lnTo>
                  <a:pt x="41721" y="119070"/>
                </a:lnTo>
                <a:lnTo>
                  <a:pt x="42886" y="123830"/>
                </a:lnTo>
                <a:lnTo>
                  <a:pt x="44457" y="128590"/>
                </a:lnTo>
                <a:lnTo>
                  <a:pt x="46298" y="133352"/>
                </a:lnTo>
                <a:lnTo>
                  <a:pt x="48319" y="137320"/>
                </a:lnTo>
                <a:lnTo>
                  <a:pt x="50461" y="140759"/>
                </a:lnTo>
                <a:lnTo>
                  <a:pt x="52681" y="143845"/>
                </a:lnTo>
                <a:lnTo>
                  <a:pt x="54956" y="147490"/>
                </a:lnTo>
                <a:lnTo>
                  <a:pt x="57266" y="151508"/>
                </a:lnTo>
                <a:lnTo>
                  <a:pt x="59600" y="155774"/>
                </a:lnTo>
                <a:lnTo>
                  <a:pt x="61156" y="159412"/>
                </a:lnTo>
                <a:lnTo>
                  <a:pt x="62193" y="162631"/>
                </a:lnTo>
                <a:lnTo>
                  <a:pt x="63857" y="169708"/>
                </a:lnTo>
                <a:lnTo>
                  <a:pt x="64147" y="174726"/>
                </a:lnTo>
                <a:lnTo>
                  <a:pt x="64232" y="181240"/>
                </a:lnTo>
                <a:lnTo>
                  <a:pt x="65037" y="182739"/>
                </a:lnTo>
                <a:lnTo>
                  <a:pt x="66368" y="183738"/>
                </a:lnTo>
                <a:lnTo>
                  <a:pt x="70415" y="185342"/>
                </a:lnTo>
                <a:lnTo>
                  <a:pt x="69953" y="185473"/>
                </a:lnTo>
                <a:lnTo>
                  <a:pt x="68852" y="185562"/>
                </a:lnTo>
                <a:lnTo>
                  <a:pt x="64268" y="18573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"/>
          <p:cNvSpPr/>
          <p:nvPr/>
        </p:nvSpPr>
        <p:spPr>
          <a:xfrm>
            <a:off x="7808118" y="4043365"/>
            <a:ext cx="150012" cy="178494"/>
          </a:xfrm>
          <a:custGeom>
            <a:avLst/>
            <a:gdLst/>
            <a:ahLst/>
            <a:cxnLst/>
            <a:rect l="0" t="0" r="0" b="0"/>
            <a:pathLst>
              <a:path w="150012" h="178494">
                <a:moveTo>
                  <a:pt x="7144" y="35716"/>
                </a:moveTo>
                <a:lnTo>
                  <a:pt x="7144" y="65984"/>
                </a:lnTo>
                <a:lnTo>
                  <a:pt x="7938" y="68595"/>
                </a:lnTo>
                <a:lnTo>
                  <a:pt x="10937" y="73612"/>
                </a:lnTo>
                <a:lnTo>
                  <a:pt x="12054" y="76855"/>
                </a:lnTo>
                <a:lnTo>
                  <a:pt x="12798" y="80604"/>
                </a:lnTo>
                <a:lnTo>
                  <a:pt x="13296" y="84692"/>
                </a:lnTo>
                <a:lnTo>
                  <a:pt x="13626" y="88210"/>
                </a:lnTo>
                <a:lnTo>
                  <a:pt x="13847" y="91350"/>
                </a:lnTo>
                <a:lnTo>
                  <a:pt x="13994" y="94236"/>
                </a:lnTo>
                <a:lnTo>
                  <a:pt x="14157" y="101677"/>
                </a:lnTo>
                <a:lnTo>
                  <a:pt x="14201" y="105884"/>
                </a:lnTo>
                <a:lnTo>
                  <a:pt x="15024" y="109482"/>
                </a:lnTo>
                <a:lnTo>
                  <a:pt x="16366" y="112675"/>
                </a:lnTo>
                <a:lnTo>
                  <a:pt x="18054" y="115596"/>
                </a:lnTo>
                <a:lnTo>
                  <a:pt x="22047" y="123077"/>
                </a:lnTo>
                <a:lnTo>
                  <a:pt x="24223" y="127294"/>
                </a:lnTo>
                <a:lnTo>
                  <a:pt x="25674" y="130899"/>
                </a:lnTo>
                <a:lnTo>
                  <a:pt x="26641" y="134096"/>
                </a:lnTo>
                <a:lnTo>
                  <a:pt x="27286" y="137022"/>
                </a:lnTo>
                <a:lnTo>
                  <a:pt x="30119" y="142388"/>
                </a:lnTo>
                <a:lnTo>
                  <a:pt x="34024" y="147420"/>
                </a:lnTo>
                <a:lnTo>
                  <a:pt x="38405" y="152301"/>
                </a:lnTo>
                <a:lnTo>
                  <a:pt x="39891" y="154715"/>
                </a:lnTo>
                <a:lnTo>
                  <a:pt x="41542" y="159512"/>
                </a:lnTo>
                <a:lnTo>
                  <a:pt x="44392" y="164290"/>
                </a:lnTo>
                <a:lnTo>
                  <a:pt x="46264" y="166676"/>
                </a:lnTo>
                <a:lnTo>
                  <a:pt x="48305" y="168266"/>
                </a:lnTo>
                <a:lnTo>
                  <a:pt x="50460" y="169327"/>
                </a:lnTo>
                <a:lnTo>
                  <a:pt x="52690" y="170034"/>
                </a:lnTo>
                <a:lnTo>
                  <a:pt x="57284" y="172936"/>
                </a:lnTo>
                <a:lnTo>
                  <a:pt x="59621" y="174820"/>
                </a:lnTo>
                <a:lnTo>
                  <a:pt x="62766" y="176077"/>
                </a:lnTo>
                <a:lnTo>
                  <a:pt x="66450" y="176915"/>
                </a:lnTo>
                <a:lnTo>
                  <a:pt x="70494" y="177474"/>
                </a:lnTo>
                <a:lnTo>
                  <a:pt x="73984" y="177846"/>
                </a:lnTo>
                <a:lnTo>
                  <a:pt x="77104" y="178095"/>
                </a:lnTo>
                <a:lnTo>
                  <a:pt x="79978" y="178260"/>
                </a:lnTo>
                <a:lnTo>
                  <a:pt x="85287" y="178444"/>
                </a:lnTo>
                <a:lnTo>
                  <a:pt x="87815" y="178493"/>
                </a:lnTo>
                <a:lnTo>
                  <a:pt x="90293" y="177732"/>
                </a:lnTo>
                <a:lnTo>
                  <a:pt x="92739" y="176431"/>
                </a:lnTo>
                <a:lnTo>
                  <a:pt x="95164" y="174769"/>
                </a:lnTo>
                <a:lnTo>
                  <a:pt x="97573" y="173662"/>
                </a:lnTo>
                <a:lnTo>
                  <a:pt x="99974" y="172924"/>
                </a:lnTo>
                <a:lnTo>
                  <a:pt x="102369" y="172431"/>
                </a:lnTo>
                <a:lnTo>
                  <a:pt x="104758" y="171310"/>
                </a:lnTo>
                <a:lnTo>
                  <a:pt x="107145" y="169768"/>
                </a:lnTo>
                <a:lnTo>
                  <a:pt x="109530" y="167946"/>
                </a:lnTo>
                <a:lnTo>
                  <a:pt x="111914" y="165938"/>
                </a:lnTo>
                <a:lnTo>
                  <a:pt x="114297" y="163806"/>
                </a:lnTo>
                <a:lnTo>
                  <a:pt x="116679" y="161590"/>
                </a:lnTo>
                <a:lnTo>
                  <a:pt x="118268" y="159320"/>
                </a:lnTo>
                <a:lnTo>
                  <a:pt x="120032" y="154680"/>
                </a:lnTo>
                <a:lnTo>
                  <a:pt x="122090" y="152332"/>
                </a:lnTo>
                <a:lnTo>
                  <a:pt x="125050" y="149972"/>
                </a:lnTo>
                <a:lnTo>
                  <a:pt x="128610" y="147605"/>
                </a:lnTo>
                <a:lnTo>
                  <a:pt x="130985" y="144440"/>
                </a:lnTo>
                <a:lnTo>
                  <a:pt x="132567" y="140743"/>
                </a:lnTo>
                <a:lnTo>
                  <a:pt x="133622" y="136690"/>
                </a:lnTo>
                <a:lnTo>
                  <a:pt x="135118" y="133194"/>
                </a:lnTo>
                <a:lnTo>
                  <a:pt x="136910" y="130070"/>
                </a:lnTo>
                <a:lnTo>
                  <a:pt x="138899" y="127193"/>
                </a:lnTo>
                <a:lnTo>
                  <a:pt x="140224" y="123688"/>
                </a:lnTo>
                <a:lnTo>
                  <a:pt x="141108" y="119764"/>
                </a:lnTo>
                <a:lnTo>
                  <a:pt x="141697" y="115560"/>
                </a:lnTo>
                <a:lnTo>
                  <a:pt x="142089" y="111964"/>
                </a:lnTo>
                <a:lnTo>
                  <a:pt x="142352" y="108773"/>
                </a:lnTo>
                <a:lnTo>
                  <a:pt x="142526" y="105852"/>
                </a:lnTo>
                <a:lnTo>
                  <a:pt x="143436" y="102317"/>
                </a:lnTo>
                <a:lnTo>
                  <a:pt x="144837" y="98373"/>
                </a:lnTo>
                <a:lnTo>
                  <a:pt x="146565" y="94156"/>
                </a:lnTo>
                <a:lnTo>
                  <a:pt x="147716" y="89757"/>
                </a:lnTo>
                <a:lnTo>
                  <a:pt x="148483" y="85237"/>
                </a:lnTo>
                <a:lnTo>
                  <a:pt x="148995" y="80636"/>
                </a:lnTo>
                <a:lnTo>
                  <a:pt x="149336" y="76775"/>
                </a:lnTo>
                <a:lnTo>
                  <a:pt x="149564" y="73408"/>
                </a:lnTo>
                <a:lnTo>
                  <a:pt x="149817" y="67549"/>
                </a:lnTo>
                <a:lnTo>
                  <a:pt x="149959" y="59788"/>
                </a:lnTo>
                <a:lnTo>
                  <a:pt x="150011" y="47656"/>
                </a:lnTo>
                <a:lnTo>
                  <a:pt x="149221" y="45264"/>
                </a:lnTo>
                <a:lnTo>
                  <a:pt x="146225" y="40488"/>
                </a:lnTo>
                <a:lnTo>
                  <a:pt x="144364" y="35720"/>
                </a:lnTo>
                <a:lnTo>
                  <a:pt x="143867" y="33338"/>
                </a:lnTo>
                <a:lnTo>
                  <a:pt x="141200" y="28573"/>
                </a:lnTo>
                <a:lnTo>
                  <a:pt x="139376" y="26192"/>
                </a:lnTo>
                <a:lnTo>
                  <a:pt x="136574" y="23810"/>
                </a:lnTo>
                <a:lnTo>
                  <a:pt x="133118" y="21429"/>
                </a:lnTo>
                <a:lnTo>
                  <a:pt x="129227" y="19047"/>
                </a:lnTo>
                <a:lnTo>
                  <a:pt x="126633" y="16666"/>
                </a:lnTo>
                <a:lnTo>
                  <a:pt x="124903" y="14285"/>
                </a:lnTo>
                <a:lnTo>
                  <a:pt x="123751" y="11903"/>
                </a:lnTo>
                <a:lnTo>
                  <a:pt x="121394" y="10316"/>
                </a:lnTo>
                <a:lnTo>
                  <a:pt x="118236" y="9258"/>
                </a:lnTo>
                <a:lnTo>
                  <a:pt x="114543" y="8552"/>
                </a:lnTo>
                <a:lnTo>
                  <a:pt x="111286" y="7288"/>
                </a:lnTo>
                <a:lnTo>
                  <a:pt x="108322" y="5651"/>
                </a:lnTo>
                <a:lnTo>
                  <a:pt x="105553" y="3767"/>
                </a:lnTo>
                <a:lnTo>
                  <a:pt x="102913" y="2510"/>
                </a:lnTo>
                <a:lnTo>
                  <a:pt x="100358" y="1672"/>
                </a:lnTo>
                <a:lnTo>
                  <a:pt x="97862" y="1114"/>
                </a:lnTo>
                <a:lnTo>
                  <a:pt x="95404" y="742"/>
                </a:lnTo>
                <a:lnTo>
                  <a:pt x="92972" y="493"/>
                </a:lnTo>
                <a:lnTo>
                  <a:pt x="90556" y="328"/>
                </a:lnTo>
                <a:lnTo>
                  <a:pt x="87358" y="218"/>
                </a:lnTo>
                <a:lnTo>
                  <a:pt x="75273" y="62"/>
                </a:lnTo>
                <a:lnTo>
                  <a:pt x="44215" y="0"/>
                </a:lnTo>
                <a:lnTo>
                  <a:pt x="39795" y="792"/>
                </a:lnTo>
                <a:lnTo>
                  <a:pt x="35262" y="2115"/>
                </a:lnTo>
                <a:lnTo>
                  <a:pt x="30652" y="3790"/>
                </a:lnTo>
                <a:lnTo>
                  <a:pt x="26785" y="4907"/>
                </a:lnTo>
                <a:lnTo>
                  <a:pt x="23413" y="5652"/>
                </a:lnTo>
                <a:lnTo>
                  <a:pt x="20371" y="6148"/>
                </a:lnTo>
                <a:lnTo>
                  <a:pt x="17550" y="7273"/>
                </a:lnTo>
                <a:lnTo>
                  <a:pt x="14875" y="8816"/>
                </a:lnTo>
                <a:lnTo>
                  <a:pt x="12298" y="10639"/>
                </a:lnTo>
                <a:lnTo>
                  <a:pt x="9786" y="12648"/>
                </a:lnTo>
                <a:lnTo>
                  <a:pt x="7318" y="14781"/>
                </a:lnTo>
                <a:lnTo>
                  <a:pt x="0" y="2142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"/>
          <p:cNvSpPr/>
          <p:nvPr/>
        </p:nvSpPr>
        <p:spPr>
          <a:xfrm>
            <a:off x="7672413" y="2443165"/>
            <a:ext cx="242863" cy="150016"/>
          </a:xfrm>
          <a:custGeom>
            <a:avLst/>
            <a:gdLst/>
            <a:ahLst/>
            <a:cxnLst/>
            <a:rect l="0" t="0" r="0" b="0"/>
            <a:pathLst>
              <a:path w="242863" h="150016">
                <a:moveTo>
                  <a:pt x="7118" y="71435"/>
                </a:moveTo>
                <a:lnTo>
                  <a:pt x="61" y="71435"/>
                </a:lnTo>
                <a:lnTo>
                  <a:pt x="0" y="67642"/>
                </a:lnTo>
                <a:lnTo>
                  <a:pt x="785" y="65731"/>
                </a:lnTo>
                <a:lnTo>
                  <a:pt x="3775" y="61492"/>
                </a:lnTo>
                <a:lnTo>
                  <a:pt x="6127" y="58434"/>
                </a:lnTo>
                <a:lnTo>
                  <a:pt x="6677" y="55602"/>
                </a:lnTo>
                <a:lnTo>
                  <a:pt x="6824" y="53736"/>
                </a:lnTo>
                <a:lnTo>
                  <a:pt x="8510" y="51698"/>
                </a:lnTo>
                <a:lnTo>
                  <a:pt x="14616" y="47317"/>
                </a:lnTo>
                <a:lnTo>
                  <a:pt x="16878" y="45037"/>
                </a:lnTo>
                <a:lnTo>
                  <a:pt x="18388" y="42724"/>
                </a:lnTo>
                <a:lnTo>
                  <a:pt x="19394" y="40388"/>
                </a:lnTo>
                <a:lnTo>
                  <a:pt x="20858" y="38037"/>
                </a:lnTo>
                <a:lnTo>
                  <a:pt x="22628" y="35676"/>
                </a:lnTo>
                <a:lnTo>
                  <a:pt x="24601" y="33308"/>
                </a:lnTo>
                <a:lnTo>
                  <a:pt x="26710" y="30935"/>
                </a:lnTo>
                <a:lnTo>
                  <a:pt x="31171" y="26183"/>
                </a:lnTo>
                <a:lnTo>
                  <a:pt x="38146" y="19045"/>
                </a:lnTo>
                <a:lnTo>
                  <a:pt x="41296" y="16664"/>
                </a:lnTo>
                <a:lnTo>
                  <a:pt x="44985" y="14283"/>
                </a:lnTo>
                <a:lnTo>
                  <a:pt x="49031" y="11902"/>
                </a:lnTo>
                <a:lnTo>
                  <a:pt x="52523" y="9522"/>
                </a:lnTo>
                <a:lnTo>
                  <a:pt x="55644" y="7141"/>
                </a:lnTo>
                <a:lnTo>
                  <a:pt x="58518" y="4760"/>
                </a:lnTo>
                <a:lnTo>
                  <a:pt x="63829" y="2114"/>
                </a:lnTo>
                <a:lnTo>
                  <a:pt x="71281" y="624"/>
                </a:lnTo>
                <a:lnTo>
                  <a:pt x="76910" y="276"/>
                </a:lnTo>
                <a:lnTo>
                  <a:pt x="88210" y="80"/>
                </a:lnTo>
                <a:lnTo>
                  <a:pt x="109424" y="0"/>
                </a:lnTo>
                <a:lnTo>
                  <a:pt x="111040" y="793"/>
                </a:lnTo>
                <a:lnTo>
                  <a:pt x="112118" y="2115"/>
                </a:lnTo>
                <a:lnTo>
                  <a:pt x="112837" y="3790"/>
                </a:lnTo>
                <a:lnTo>
                  <a:pt x="114110" y="4907"/>
                </a:lnTo>
                <a:lnTo>
                  <a:pt x="115752" y="5652"/>
                </a:lnTo>
                <a:lnTo>
                  <a:pt x="117641" y="6148"/>
                </a:lnTo>
                <a:lnTo>
                  <a:pt x="121856" y="8816"/>
                </a:lnTo>
                <a:lnTo>
                  <a:pt x="124091" y="10639"/>
                </a:lnTo>
                <a:lnTo>
                  <a:pt x="125581" y="12648"/>
                </a:lnTo>
                <a:lnTo>
                  <a:pt x="127237" y="16997"/>
                </a:lnTo>
                <a:lnTo>
                  <a:pt x="130089" y="21575"/>
                </a:lnTo>
                <a:lnTo>
                  <a:pt x="131961" y="23908"/>
                </a:lnTo>
                <a:lnTo>
                  <a:pt x="133209" y="27050"/>
                </a:lnTo>
                <a:lnTo>
                  <a:pt x="134042" y="30732"/>
                </a:lnTo>
                <a:lnTo>
                  <a:pt x="134596" y="34775"/>
                </a:lnTo>
                <a:lnTo>
                  <a:pt x="134966" y="38263"/>
                </a:lnTo>
                <a:lnTo>
                  <a:pt x="135212" y="41383"/>
                </a:lnTo>
                <a:lnTo>
                  <a:pt x="135377" y="44257"/>
                </a:lnTo>
                <a:lnTo>
                  <a:pt x="135560" y="49566"/>
                </a:lnTo>
                <a:lnTo>
                  <a:pt x="135663" y="59134"/>
                </a:lnTo>
                <a:lnTo>
                  <a:pt x="135677" y="63234"/>
                </a:lnTo>
                <a:lnTo>
                  <a:pt x="134893" y="67555"/>
                </a:lnTo>
                <a:lnTo>
                  <a:pt x="133576" y="72023"/>
                </a:lnTo>
                <a:lnTo>
                  <a:pt x="131905" y="76590"/>
                </a:lnTo>
                <a:lnTo>
                  <a:pt x="129996" y="80427"/>
                </a:lnTo>
                <a:lnTo>
                  <a:pt x="127931" y="83780"/>
                </a:lnTo>
                <a:lnTo>
                  <a:pt x="125759" y="86809"/>
                </a:lnTo>
                <a:lnTo>
                  <a:pt x="123518" y="90415"/>
                </a:lnTo>
                <a:lnTo>
                  <a:pt x="121231" y="94407"/>
                </a:lnTo>
                <a:lnTo>
                  <a:pt x="118912" y="98656"/>
                </a:lnTo>
                <a:lnTo>
                  <a:pt x="117366" y="102282"/>
                </a:lnTo>
                <a:lnTo>
                  <a:pt x="116336" y="105493"/>
                </a:lnTo>
                <a:lnTo>
                  <a:pt x="115648" y="108428"/>
                </a:lnTo>
                <a:lnTo>
                  <a:pt x="114396" y="111972"/>
                </a:lnTo>
                <a:lnTo>
                  <a:pt x="112768" y="115922"/>
                </a:lnTo>
                <a:lnTo>
                  <a:pt x="110889" y="120143"/>
                </a:lnTo>
                <a:lnTo>
                  <a:pt x="108842" y="123750"/>
                </a:lnTo>
                <a:lnTo>
                  <a:pt x="106684" y="126949"/>
                </a:lnTo>
                <a:lnTo>
                  <a:pt x="101310" y="133994"/>
                </a:lnTo>
                <a:lnTo>
                  <a:pt x="98458" y="137074"/>
                </a:lnTo>
                <a:lnTo>
                  <a:pt x="93952" y="141727"/>
                </a:lnTo>
                <a:lnTo>
                  <a:pt x="93582" y="142902"/>
                </a:lnTo>
                <a:lnTo>
                  <a:pt x="93061" y="147555"/>
                </a:lnTo>
                <a:lnTo>
                  <a:pt x="92844" y="150007"/>
                </a:lnTo>
                <a:lnTo>
                  <a:pt x="102786" y="150015"/>
                </a:lnTo>
                <a:lnTo>
                  <a:pt x="105028" y="149222"/>
                </a:lnTo>
                <a:lnTo>
                  <a:pt x="111975" y="145106"/>
                </a:lnTo>
                <a:lnTo>
                  <a:pt x="116692" y="143865"/>
                </a:lnTo>
                <a:lnTo>
                  <a:pt x="123551" y="143313"/>
                </a:lnTo>
                <a:lnTo>
                  <a:pt x="127602" y="143166"/>
                </a:lnTo>
                <a:lnTo>
                  <a:pt x="131098" y="142274"/>
                </a:lnTo>
                <a:lnTo>
                  <a:pt x="137097" y="139167"/>
                </a:lnTo>
                <a:lnTo>
                  <a:pt x="142409" y="137256"/>
                </a:lnTo>
                <a:lnTo>
                  <a:pt x="148210" y="135614"/>
                </a:lnTo>
                <a:lnTo>
                  <a:pt x="151979" y="134064"/>
                </a:lnTo>
                <a:lnTo>
                  <a:pt x="156079" y="132238"/>
                </a:lnTo>
                <a:lnTo>
                  <a:pt x="162752" y="130208"/>
                </a:lnTo>
                <a:lnTo>
                  <a:pt x="169157" y="129306"/>
                </a:lnTo>
                <a:lnTo>
                  <a:pt x="173087" y="129066"/>
                </a:lnTo>
                <a:lnTo>
                  <a:pt x="183219" y="128679"/>
                </a:lnTo>
                <a:lnTo>
                  <a:pt x="188837" y="126510"/>
                </a:lnTo>
                <a:lnTo>
                  <a:pt x="195832" y="123694"/>
                </a:lnTo>
                <a:lnTo>
                  <a:pt x="201587" y="122442"/>
                </a:lnTo>
                <a:lnTo>
                  <a:pt x="206791" y="121886"/>
                </a:lnTo>
                <a:lnTo>
                  <a:pt x="214182" y="121573"/>
                </a:lnTo>
                <a:lnTo>
                  <a:pt x="223791" y="121467"/>
                </a:lnTo>
                <a:lnTo>
                  <a:pt x="230949" y="121449"/>
                </a:lnTo>
                <a:lnTo>
                  <a:pt x="233333" y="120652"/>
                </a:lnTo>
                <a:lnTo>
                  <a:pt x="239686" y="116533"/>
                </a:lnTo>
                <a:lnTo>
                  <a:pt x="242862" y="11429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"/>
          <p:cNvSpPr/>
          <p:nvPr/>
        </p:nvSpPr>
        <p:spPr>
          <a:xfrm>
            <a:off x="7887480" y="2371727"/>
            <a:ext cx="203286" cy="142874"/>
          </a:xfrm>
          <a:custGeom>
            <a:avLst/>
            <a:gdLst/>
            <a:ahLst/>
            <a:cxnLst/>
            <a:rect l="0" t="0" r="0" b="0"/>
            <a:pathLst>
              <a:path w="203286" h="142874">
                <a:moveTo>
                  <a:pt x="42082" y="7141"/>
                </a:moveTo>
                <a:lnTo>
                  <a:pt x="38289" y="7141"/>
                </a:lnTo>
                <a:lnTo>
                  <a:pt x="37172" y="7935"/>
                </a:lnTo>
                <a:lnTo>
                  <a:pt x="36428" y="9258"/>
                </a:lnTo>
                <a:lnTo>
                  <a:pt x="35931" y="10934"/>
                </a:lnTo>
                <a:lnTo>
                  <a:pt x="34806" y="12051"/>
                </a:lnTo>
                <a:lnTo>
                  <a:pt x="33263" y="12796"/>
                </a:lnTo>
                <a:lnTo>
                  <a:pt x="31441" y="13292"/>
                </a:lnTo>
                <a:lnTo>
                  <a:pt x="27298" y="15960"/>
                </a:lnTo>
                <a:lnTo>
                  <a:pt x="25082" y="17783"/>
                </a:lnTo>
                <a:lnTo>
                  <a:pt x="23606" y="19792"/>
                </a:lnTo>
                <a:lnTo>
                  <a:pt x="21964" y="24141"/>
                </a:lnTo>
                <a:lnTo>
                  <a:pt x="20733" y="26412"/>
                </a:lnTo>
                <a:lnTo>
                  <a:pt x="19118" y="28720"/>
                </a:lnTo>
                <a:lnTo>
                  <a:pt x="17247" y="31052"/>
                </a:lnTo>
                <a:lnTo>
                  <a:pt x="15207" y="33400"/>
                </a:lnTo>
                <a:lnTo>
                  <a:pt x="13053" y="35760"/>
                </a:lnTo>
                <a:lnTo>
                  <a:pt x="10823" y="38127"/>
                </a:lnTo>
                <a:lnTo>
                  <a:pt x="9336" y="40498"/>
                </a:lnTo>
                <a:lnTo>
                  <a:pt x="8345" y="42873"/>
                </a:lnTo>
                <a:lnTo>
                  <a:pt x="7684" y="45250"/>
                </a:lnTo>
                <a:lnTo>
                  <a:pt x="7244" y="47628"/>
                </a:lnTo>
                <a:lnTo>
                  <a:pt x="6951" y="50008"/>
                </a:lnTo>
                <a:lnTo>
                  <a:pt x="6755" y="52388"/>
                </a:lnTo>
                <a:lnTo>
                  <a:pt x="5831" y="54768"/>
                </a:lnTo>
                <a:lnTo>
                  <a:pt x="4422" y="57149"/>
                </a:lnTo>
                <a:lnTo>
                  <a:pt x="2687" y="59530"/>
                </a:lnTo>
                <a:lnTo>
                  <a:pt x="2325" y="61911"/>
                </a:lnTo>
                <a:lnTo>
                  <a:pt x="2877" y="64292"/>
                </a:lnTo>
                <a:lnTo>
                  <a:pt x="4039" y="66673"/>
                </a:lnTo>
                <a:lnTo>
                  <a:pt x="4814" y="69848"/>
                </a:lnTo>
                <a:lnTo>
                  <a:pt x="5331" y="73552"/>
                </a:lnTo>
                <a:lnTo>
                  <a:pt x="5675" y="77609"/>
                </a:lnTo>
                <a:lnTo>
                  <a:pt x="5111" y="81107"/>
                </a:lnTo>
                <a:lnTo>
                  <a:pt x="3941" y="84233"/>
                </a:lnTo>
                <a:lnTo>
                  <a:pt x="2367" y="87111"/>
                </a:lnTo>
                <a:lnTo>
                  <a:pt x="2112" y="89823"/>
                </a:lnTo>
                <a:lnTo>
                  <a:pt x="2736" y="92425"/>
                </a:lnTo>
                <a:lnTo>
                  <a:pt x="3944" y="94953"/>
                </a:lnTo>
                <a:lnTo>
                  <a:pt x="3957" y="97433"/>
                </a:lnTo>
                <a:lnTo>
                  <a:pt x="3171" y="99879"/>
                </a:lnTo>
                <a:lnTo>
                  <a:pt x="0" y="105717"/>
                </a:lnTo>
                <a:lnTo>
                  <a:pt x="533" y="106990"/>
                </a:lnTo>
                <a:lnTo>
                  <a:pt x="3243" y="110520"/>
                </a:lnTo>
                <a:lnTo>
                  <a:pt x="4284" y="112573"/>
                </a:lnTo>
                <a:lnTo>
                  <a:pt x="5439" y="116971"/>
                </a:lnTo>
                <a:lnTo>
                  <a:pt x="6542" y="118461"/>
                </a:lnTo>
                <a:lnTo>
                  <a:pt x="8069" y="119454"/>
                </a:lnTo>
                <a:lnTo>
                  <a:pt x="9882" y="120117"/>
                </a:lnTo>
                <a:lnTo>
                  <a:pt x="14012" y="122969"/>
                </a:lnTo>
                <a:lnTo>
                  <a:pt x="18494" y="126883"/>
                </a:lnTo>
                <a:lnTo>
                  <a:pt x="23132" y="131268"/>
                </a:lnTo>
                <a:lnTo>
                  <a:pt x="25480" y="132755"/>
                </a:lnTo>
                <a:lnTo>
                  <a:pt x="30206" y="134407"/>
                </a:lnTo>
                <a:lnTo>
                  <a:pt x="34951" y="137258"/>
                </a:lnTo>
                <a:lnTo>
                  <a:pt x="37329" y="139130"/>
                </a:lnTo>
                <a:lnTo>
                  <a:pt x="42087" y="141209"/>
                </a:lnTo>
                <a:lnTo>
                  <a:pt x="46846" y="142133"/>
                </a:lnTo>
                <a:lnTo>
                  <a:pt x="51609" y="142544"/>
                </a:lnTo>
                <a:lnTo>
                  <a:pt x="56370" y="142726"/>
                </a:lnTo>
                <a:lnTo>
                  <a:pt x="61926" y="142808"/>
                </a:lnTo>
                <a:lnTo>
                  <a:pt x="115806" y="142873"/>
                </a:lnTo>
                <a:lnTo>
                  <a:pt x="119012" y="142079"/>
                </a:lnTo>
                <a:lnTo>
                  <a:pt x="122738" y="140756"/>
                </a:lnTo>
                <a:lnTo>
                  <a:pt x="126809" y="139080"/>
                </a:lnTo>
                <a:lnTo>
                  <a:pt x="131111" y="137963"/>
                </a:lnTo>
                <a:lnTo>
                  <a:pt x="135565" y="137218"/>
                </a:lnTo>
                <a:lnTo>
                  <a:pt x="140123" y="136722"/>
                </a:lnTo>
                <a:lnTo>
                  <a:pt x="143162" y="135597"/>
                </a:lnTo>
                <a:lnTo>
                  <a:pt x="145187" y="134053"/>
                </a:lnTo>
                <a:lnTo>
                  <a:pt x="146538" y="132231"/>
                </a:lnTo>
                <a:lnTo>
                  <a:pt x="149026" y="131015"/>
                </a:lnTo>
                <a:lnTo>
                  <a:pt x="152271" y="130205"/>
                </a:lnTo>
                <a:lnTo>
                  <a:pt x="156022" y="129665"/>
                </a:lnTo>
                <a:lnTo>
                  <a:pt x="158524" y="128511"/>
                </a:lnTo>
                <a:lnTo>
                  <a:pt x="160191" y="126948"/>
                </a:lnTo>
                <a:lnTo>
                  <a:pt x="162837" y="123095"/>
                </a:lnTo>
                <a:lnTo>
                  <a:pt x="166660" y="118737"/>
                </a:lnTo>
                <a:lnTo>
                  <a:pt x="168791" y="117257"/>
                </a:lnTo>
                <a:lnTo>
                  <a:pt x="173273" y="115613"/>
                </a:lnTo>
                <a:lnTo>
                  <a:pt x="177912" y="112766"/>
                </a:lnTo>
                <a:lnTo>
                  <a:pt x="180261" y="110895"/>
                </a:lnTo>
                <a:lnTo>
                  <a:pt x="181826" y="108854"/>
                </a:lnTo>
                <a:lnTo>
                  <a:pt x="182870" y="106700"/>
                </a:lnTo>
                <a:lnTo>
                  <a:pt x="184545" y="101332"/>
                </a:lnTo>
                <a:lnTo>
                  <a:pt x="186890" y="98481"/>
                </a:lnTo>
                <a:lnTo>
                  <a:pt x="190579" y="94568"/>
                </a:lnTo>
                <a:lnTo>
                  <a:pt x="194864" y="90183"/>
                </a:lnTo>
                <a:lnTo>
                  <a:pt x="196324" y="87902"/>
                </a:lnTo>
                <a:lnTo>
                  <a:pt x="197298" y="85588"/>
                </a:lnTo>
                <a:lnTo>
                  <a:pt x="197946" y="83252"/>
                </a:lnTo>
                <a:lnTo>
                  <a:pt x="198379" y="80900"/>
                </a:lnTo>
                <a:lnTo>
                  <a:pt x="198668" y="78539"/>
                </a:lnTo>
                <a:lnTo>
                  <a:pt x="198860" y="76171"/>
                </a:lnTo>
                <a:lnTo>
                  <a:pt x="199782" y="73799"/>
                </a:lnTo>
                <a:lnTo>
                  <a:pt x="201190" y="71423"/>
                </a:lnTo>
                <a:lnTo>
                  <a:pt x="202923" y="69046"/>
                </a:lnTo>
                <a:lnTo>
                  <a:pt x="203285" y="66667"/>
                </a:lnTo>
                <a:lnTo>
                  <a:pt x="202732" y="64288"/>
                </a:lnTo>
                <a:lnTo>
                  <a:pt x="199934" y="58558"/>
                </a:lnTo>
                <a:lnTo>
                  <a:pt x="199551" y="55658"/>
                </a:lnTo>
                <a:lnTo>
                  <a:pt x="199381" y="51723"/>
                </a:lnTo>
                <a:lnTo>
                  <a:pt x="199263" y="44184"/>
                </a:lnTo>
                <a:lnTo>
                  <a:pt x="199250" y="39460"/>
                </a:lnTo>
                <a:lnTo>
                  <a:pt x="198455" y="37418"/>
                </a:lnTo>
                <a:lnTo>
                  <a:pt x="195454" y="33033"/>
                </a:lnTo>
                <a:lnTo>
                  <a:pt x="191969" y="28660"/>
                </a:lnTo>
                <a:lnTo>
                  <a:pt x="188603" y="25172"/>
                </a:lnTo>
                <a:lnTo>
                  <a:pt x="187387" y="23130"/>
                </a:lnTo>
                <a:lnTo>
                  <a:pt x="186038" y="18746"/>
                </a:lnTo>
                <a:lnTo>
                  <a:pt x="184884" y="17259"/>
                </a:lnTo>
                <a:lnTo>
                  <a:pt x="183320" y="16267"/>
                </a:lnTo>
                <a:lnTo>
                  <a:pt x="179467" y="15166"/>
                </a:lnTo>
                <a:lnTo>
                  <a:pt x="175109" y="14676"/>
                </a:lnTo>
                <a:lnTo>
                  <a:pt x="172835" y="13752"/>
                </a:lnTo>
                <a:lnTo>
                  <a:pt x="168193" y="10609"/>
                </a:lnTo>
                <a:lnTo>
                  <a:pt x="163483" y="8682"/>
                </a:lnTo>
                <a:lnTo>
                  <a:pt x="158745" y="7826"/>
                </a:lnTo>
                <a:lnTo>
                  <a:pt x="153993" y="7445"/>
                </a:lnTo>
                <a:lnTo>
                  <a:pt x="151613" y="6550"/>
                </a:lnTo>
                <a:lnTo>
                  <a:pt x="146854" y="3439"/>
                </a:lnTo>
                <a:lnTo>
                  <a:pt x="143680" y="2292"/>
                </a:lnTo>
                <a:lnTo>
                  <a:pt x="139977" y="1527"/>
                </a:lnTo>
                <a:lnTo>
                  <a:pt x="135920" y="1017"/>
                </a:lnTo>
                <a:lnTo>
                  <a:pt x="132422" y="677"/>
                </a:lnTo>
                <a:lnTo>
                  <a:pt x="126419" y="300"/>
                </a:lnTo>
                <a:lnTo>
                  <a:pt x="121104" y="132"/>
                </a:lnTo>
                <a:lnTo>
                  <a:pt x="111226" y="24"/>
                </a:lnTo>
                <a:lnTo>
                  <a:pt x="90708" y="0"/>
                </a:lnTo>
                <a:lnTo>
                  <a:pt x="87199" y="793"/>
                </a:lnTo>
                <a:lnTo>
                  <a:pt x="83273" y="2115"/>
                </a:lnTo>
                <a:lnTo>
                  <a:pt x="79068" y="3791"/>
                </a:lnTo>
                <a:lnTo>
                  <a:pt x="74676" y="4907"/>
                </a:lnTo>
                <a:lnTo>
                  <a:pt x="70162" y="5652"/>
                </a:lnTo>
                <a:lnTo>
                  <a:pt x="65564" y="6148"/>
                </a:lnTo>
                <a:lnTo>
                  <a:pt x="61706" y="6479"/>
                </a:lnTo>
                <a:lnTo>
                  <a:pt x="58339" y="6700"/>
                </a:lnTo>
                <a:lnTo>
                  <a:pt x="52483" y="6945"/>
                </a:lnTo>
                <a:lnTo>
                  <a:pt x="43609" y="7115"/>
                </a:lnTo>
                <a:lnTo>
                  <a:pt x="35272" y="7141"/>
                </a:lnTo>
                <a:lnTo>
                  <a:pt x="38829" y="10933"/>
                </a:lnTo>
                <a:lnTo>
                  <a:pt x="42082" y="1428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"/>
          <p:cNvSpPr/>
          <p:nvPr/>
        </p:nvSpPr>
        <p:spPr>
          <a:xfrm>
            <a:off x="7322343" y="3114675"/>
            <a:ext cx="121445" cy="49919"/>
          </a:xfrm>
          <a:custGeom>
            <a:avLst/>
            <a:gdLst/>
            <a:ahLst/>
            <a:cxnLst/>
            <a:rect l="0" t="0" r="0" b="0"/>
            <a:pathLst>
              <a:path w="121445" h="49919">
                <a:moveTo>
                  <a:pt x="0" y="0"/>
                </a:moveTo>
                <a:lnTo>
                  <a:pt x="3793" y="3792"/>
                </a:lnTo>
                <a:lnTo>
                  <a:pt x="5704" y="4909"/>
                </a:lnTo>
                <a:lnTo>
                  <a:pt x="7771" y="5654"/>
                </a:lnTo>
                <a:lnTo>
                  <a:pt x="13001" y="6849"/>
                </a:lnTo>
                <a:lnTo>
                  <a:pt x="15016" y="7741"/>
                </a:lnTo>
                <a:lnTo>
                  <a:pt x="21490" y="10848"/>
                </a:lnTo>
                <a:lnTo>
                  <a:pt x="24646" y="11995"/>
                </a:lnTo>
                <a:lnTo>
                  <a:pt x="27544" y="12759"/>
                </a:lnTo>
                <a:lnTo>
                  <a:pt x="30269" y="13268"/>
                </a:lnTo>
                <a:lnTo>
                  <a:pt x="32880" y="14402"/>
                </a:lnTo>
                <a:lnTo>
                  <a:pt x="35414" y="15951"/>
                </a:lnTo>
                <a:lnTo>
                  <a:pt x="37896" y="17777"/>
                </a:lnTo>
                <a:lnTo>
                  <a:pt x="40346" y="19789"/>
                </a:lnTo>
                <a:lnTo>
                  <a:pt x="42772" y="21924"/>
                </a:lnTo>
                <a:lnTo>
                  <a:pt x="45184" y="24141"/>
                </a:lnTo>
                <a:lnTo>
                  <a:pt x="48379" y="25619"/>
                </a:lnTo>
                <a:lnTo>
                  <a:pt x="52097" y="26604"/>
                </a:lnTo>
                <a:lnTo>
                  <a:pt x="56162" y="27261"/>
                </a:lnTo>
                <a:lnTo>
                  <a:pt x="59667" y="27699"/>
                </a:lnTo>
                <a:lnTo>
                  <a:pt x="62796" y="27991"/>
                </a:lnTo>
                <a:lnTo>
                  <a:pt x="65677" y="28185"/>
                </a:lnTo>
                <a:lnTo>
                  <a:pt x="68391" y="29109"/>
                </a:lnTo>
                <a:lnTo>
                  <a:pt x="70994" y="30518"/>
                </a:lnTo>
                <a:lnTo>
                  <a:pt x="73524" y="32251"/>
                </a:lnTo>
                <a:lnTo>
                  <a:pt x="76003" y="33407"/>
                </a:lnTo>
                <a:lnTo>
                  <a:pt x="78450" y="34178"/>
                </a:lnTo>
                <a:lnTo>
                  <a:pt x="80876" y="34691"/>
                </a:lnTo>
                <a:lnTo>
                  <a:pt x="84080" y="35827"/>
                </a:lnTo>
                <a:lnTo>
                  <a:pt x="87803" y="37378"/>
                </a:lnTo>
                <a:lnTo>
                  <a:pt x="91873" y="39206"/>
                </a:lnTo>
                <a:lnTo>
                  <a:pt x="95380" y="40425"/>
                </a:lnTo>
                <a:lnTo>
                  <a:pt x="98512" y="41237"/>
                </a:lnTo>
                <a:lnTo>
                  <a:pt x="105449" y="42541"/>
                </a:lnTo>
                <a:lnTo>
                  <a:pt x="108515" y="42719"/>
                </a:lnTo>
                <a:lnTo>
                  <a:pt x="110443" y="42767"/>
                </a:lnTo>
                <a:lnTo>
                  <a:pt x="111728" y="43592"/>
                </a:lnTo>
                <a:lnTo>
                  <a:pt x="112586" y="44936"/>
                </a:lnTo>
                <a:lnTo>
                  <a:pt x="113158" y="46626"/>
                </a:lnTo>
                <a:lnTo>
                  <a:pt x="114333" y="47753"/>
                </a:lnTo>
                <a:lnTo>
                  <a:pt x="115909" y="48504"/>
                </a:lnTo>
                <a:lnTo>
                  <a:pt x="121121" y="49918"/>
                </a:lnTo>
                <a:lnTo>
                  <a:pt x="121228" y="49153"/>
                </a:lnTo>
                <a:lnTo>
                  <a:pt x="121300" y="47850"/>
                </a:lnTo>
                <a:lnTo>
                  <a:pt x="121444" y="428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"/>
          <p:cNvSpPr/>
          <p:nvPr/>
        </p:nvSpPr>
        <p:spPr>
          <a:xfrm>
            <a:off x="7365208" y="2971800"/>
            <a:ext cx="168338" cy="135615"/>
          </a:xfrm>
          <a:custGeom>
            <a:avLst/>
            <a:gdLst/>
            <a:ahLst/>
            <a:cxnLst/>
            <a:rect l="0" t="0" r="0" b="0"/>
            <a:pathLst>
              <a:path w="168338" h="135615">
                <a:moveTo>
                  <a:pt x="42860" y="0"/>
                </a:moveTo>
                <a:lnTo>
                  <a:pt x="42860" y="3792"/>
                </a:lnTo>
                <a:lnTo>
                  <a:pt x="42067" y="4909"/>
                </a:lnTo>
                <a:lnTo>
                  <a:pt x="40744" y="5654"/>
                </a:lnTo>
                <a:lnTo>
                  <a:pt x="39067" y="6150"/>
                </a:lnTo>
                <a:lnTo>
                  <a:pt x="37950" y="7275"/>
                </a:lnTo>
                <a:lnTo>
                  <a:pt x="37206" y="8819"/>
                </a:lnTo>
                <a:lnTo>
                  <a:pt x="36709" y="10641"/>
                </a:lnTo>
                <a:lnTo>
                  <a:pt x="34041" y="14783"/>
                </a:lnTo>
                <a:lnTo>
                  <a:pt x="32219" y="16999"/>
                </a:lnTo>
                <a:lnTo>
                  <a:pt x="31003" y="19270"/>
                </a:lnTo>
                <a:lnTo>
                  <a:pt x="30193" y="21578"/>
                </a:lnTo>
                <a:lnTo>
                  <a:pt x="29653" y="23910"/>
                </a:lnTo>
                <a:lnTo>
                  <a:pt x="28500" y="25465"/>
                </a:lnTo>
                <a:lnTo>
                  <a:pt x="26936" y="26501"/>
                </a:lnTo>
                <a:lnTo>
                  <a:pt x="25100" y="27193"/>
                </a:lnTo>
                <a:lnTo>
                  <a:pt x="23877" y="28447"/>
                </a:lnTo>
                <a:lnTo>
                  <a:pt x="23061" y="30077"/>
                </a:lnTo>
                <a:lnTo>
                  <a:pt x="22517" y="31957"/>
                </a:lnTo>
                <a:lnTo>
                  <a:pt x="21360" y="33211"/>
                </a:lnTo>
                <a:lnTo>
                  <a:pt x="19796" y="34047"/>
                </a:lnTo>
                <a:lnTo>
                  <a:pt x="15374" y="35388"/>
                </a:lnTo>
                <a:lnTo>
                  <a:pt x="10816" y="35621"/>
                </a:lnTo>
                <a:lnTo>
                  <a:pt x="6562" y="35713"/>
                </a:lnTo>
                <a:lnTo>
                  <a:pt x="1019" y="35718"/>
                </a:lnTo>
                <a:lnTo>
                  <a:pt x="679" y="36512"/>
                </a:lnTo>
                <a:lnTo>
                  <a:pt x="200" y="40628"/>
                </a:lnTo>
                <a:lnTo>
                  <a:pt x="38" y="44537"/>
                </a:lnTo>
                <a:lnTo>
                  <a:pt x="0" y="53478"/>
                </a:lnTo>
                <a:lnTo>
                  <a:pt x="793" y="55496"/>
                </a:lnTo>
                <a:lnTo>
                  <a:pt x="2116" y="57634"/>
                </a:lnTo>
                <a:lnTo>
                  <a:pt x="3791" y="59854"/>
                </a:lnTo>
                <a:lnTo>
                  <a:pt x="4908" y="62127"/>
                </a:lnTo>
                <a:lnTo>
                  <a:pt x="5652" y="64437"/>
                </a:lnTo>
                <a:lnTo>
                  <a:pt x="6149" y="66770"/>
                </a:lnTo>
                <a:lnTo>
                  <a:pt x="6480" y="69120"/>
                </a:lnTo>
                <a:lnTo>
                  <a:pt x="6700" y="71479"/>
                </a:lnTo>
                <a:lnTo>
                  <a:pt x="6848" y="73847"/>
                </a:lnTo>
                <a:lnTo>
                  <a:pt x="7011" y="78593"/>
                </a:lnTo>
                <a:lnTo>
                  <a:pt x="7055" y="80970"/>
                </a:lnTo>
                <a:lnTo>
                  <a:pt x="7878" y="83349"/>
                </a:lnTo>
                <a:lnTo>
                  <a:pt x="9220" y="85728"/>
                </a:lnTo>
                <a:lnTo>
                  <a:pt x="10908" y="88108"/>
                </a:lnTo>
                <a:lnTo>
                  <a:pt x="12828" y="90489"/>
                </a:lnTo>
                <a:lnTo>
                  <a:pt x="14901" y="92869"/>
                </a:lnTo>
                <a:lnTo>
                  <a:pt x="20140" y="98601"/>
                </a:lnTo>
                <a:lnTo>
                  <a:pt x="28245" y="106825"/>
                </a:lnTo>
                <a:lnTo>
                  <a:pt x="28476" y="110850"/>
                </a:lnTo>
                <a:lnTo>
                  <a:pt x="29301" y="112000"/>
                </a:lnTo>
                <a:lnTo>
                  <a:pt x="30646" y="112766"/>
                </a:lnTo>
                <a:lnTo>
                  <a:pt x="34715" y="113997"/>
                </a:lnTo>
                <a:lnTo>
                  <a:pt x="37388" y="112048"/>
                </a:lnTo>
                <a:lnTo>
                  <a:pt x="42540" y="107442"/>
                </a:lnTo>
                <a:lnTo>
                  <a:pt x="42766" y="103448"/>
                </a:lnTo>
                <a:lnTo>
                  <a:pt x="43591" y="101509"/>
                </a:lnTo>
                <a:lnTo>
                  <a:pt x="44935" y="99423"/>
                </a:lnTo>
                <a:lnTo>
                  <a:pt x="46625" y="97238"/>
                </a:lnTo>
                <a:lnTo>
                  <a:pt x="47751" y="94988"/>
                </a:lnTo>
                <a:lnTo>
                  <a:pt x="48503" y="92694"/>
                </a:lnTo>
                <a:lnTo>
                  <a:pt x="49003" y="90371"/>
                </a:lnTo>
                <a:lnTo>
                  <a:pt x="50130" y="88028"/>
                </a:lnTo>
                <a:lnTo>
                  <a:pt x="51676" y="85673"/>
                </a:lnTo>
                <a:lnTo>
                  <a:pt x="53500" y="83309"/>
                </a:lnTo>
                <a:lnTo>
                  <a:pt x="54715" y="80939"/>
                </a:lnTo>
                <a:lnTo>
                  <a:pt x="55527" y="78565"/>
                </a:lnTo>
                <a:lnTo>
                  <a:pt x="56067" y="76189"/>
                </a:lnTo>
                <a:lnTo>
                  <a:pt x="57221" y="73812"/>
                </a:lnTo>
                <a:lnTo>
                  <a:pt x="58785" y="71432"/>
                </a:lnTo>
                <a:lnTo>
                  <a:pt x="60620" y="69053"/>
                </a:lnTo>
                <a:lnTo>
                  <a:pt x="62637" y="66673"/>
                </a:lnTo>
                <a:lnTo>
                  <a:pt x="64777" y="64292"/>
                </a:lnTo>
                <a:lnTo>
                  <a:pt x="66997" y="61911"/>
                </a:lnTo>
                <a:lnTo>
                  <a:pt x="69270" y="60324"/>
                </a:lnTo>
                <a:lnTo>
                  <a:pt x="73913" y="58560"/>
                </a:lnTo>
                <a:lnTo>
                  <a:pt x="78622" y="55660"/>
                </a:lnTo>
                <a:lnTo>
                  <a:pt x="80988" y="53775"/>
                </a:lnTo>
                <a:lnTo>
                  <a:pt x="83360" y="52519"/>
                </a:lnTo>
                <a:lnTo>
                  <a:pt x="88112" y="51123"/>
                </a:lnTo>
                <a:lnTo>
                  <a:pt x="92870" y="48386"/>
                </a:lnTo>
                <a:lnTo>
                  <a:pt x="95251" y="46544"/>
                </a:lnTo>
                <a:lnTo>
                  <a:pt x="100011" y="44499"/>
                </a:lnTo>
                <a:lnTo>
                  <a:pt x="104774" y="43589"/>
                </a:lnTo>
                <a:lnTo>
                  <a:pt x="109535" y="43185"/>
                </a:lnTo>
                <a:lnTo>
                  <a:pt x="114298" y="43006"/>
                </a:lnTo>
                <a:lnTo>
                  <a:pt x="121442" y="42904"/>
                </a:lnTo>
                <a:lnTo>
                  <a:pt x="138110" y="42864"/>
                </a:lnTo>
                <a:lnTo>
                  <a:pt x="140492" y="43657"/>
                </a:lnTo>
                <a:lnTo>
                  <a:pt x="145254" y="46655"/>
                </a:lnTo>
                <a:lnTo>
                  <a:pt x="150017" y="50633"/>
                </a:lnTo>
                <a:lnTo>
                  <a:pt x="152398" y="52805"/>
                </a:lnTo>
                <a:lnTo>
                  <a:pt x="154779" y="54254"/>
                </a:lnTo>
                <a:lnTo>
                  <a:pt x="159542" y="55862"/>
                </a:lnTo>
                <a:lnTo>
                  <a:pt x="161129" y="57085"/>
                </a:lnTo>
                <a:lnTo>
                  <a:pt x="162188" y="58694"/>
                </a:lnTo>
                <a:lnTo>
                  <a:pt x="163363" y="62598"/>
                </a:lnTo>
                <a:lnTo>
                  <a:pt x="163677" y="64751"/>
                </a:lnTo>
                <a:lnTo>
                  <a:pt x="163886" y="66980"/>
                </a:lnTo>
                <a:lnTo>
                  <a:pt x="164819" y="69259"/>
                </a:lnTo>
                <a:lnTo>
                  <a:pt x="166235" y="71573"/>
                </a:lnTo>
                <a:lnTo>
                  <a:pt x="167973" y="73909"/>
                </a:lnTo>
                <a:lnTo>
                  <a:pt x="168337" y="76260"/>
                </a:lnTo>
                <a:lnTo>
                  <a:pt x="167787" y="78621"/>
                </a:lnTo>
                <a:lnTo>
                  <a:pt x="166626" y="80989"/>
                </a:lnTo>
                <a:lnTo>
                  <a:pt x="165852" y="83361"/>
                </a:lnTo>
                <a:lnTo>
                  <a:pt x="165336" y="85737"/>
                </a:lnTo>
                <a:lnTo>
                  <a:pt x="164992" y="88114"/>
                </a:lnTo>
                <a:lnTo>
                  <a:pt x="164763" y="90492"/>
                </a:lnTo>
                <a:lnTo>
                  <a:pt x="164610" y="92872"/>
                </a:lnTo>
                <a:lnTo>
                  <a:pt x="164508" y="95252"/>
                </a:lnTo>
                <a:lnTo>
                  <a:pt x="163646" y="97632"/>
                </a:lnTo>
                <a:lnTo>
                  <a:pt x="162279" y="100013"/>
                </a:lnTo>
                <a:lnTo>
                  <a:pt x="160572" y="102394"/>
                </a:lnTo>
                <a:lnTo>
                  <a:pt x="158641" y="104775"/>
                </a:lnTo>
                <a:lnTo>
                  <a:pt x="156560" y="107156"/>
                </a:lnTo>
                <a:lnTo>
                  <a:pt x="154379" y="109537"/>
                </a:lnTo>
                <a:lnTo>
                  <a:pt x="149838" y="114300"/>
                </a:lnTo>
                <a:lnTo>
                  <a:pt x="147517" y="116681"/>
                </a:lnTo>
                <a:lnTo>
                  <a:pt x="145175" y="118268"/>
                </a:lnTo>
                <a:lnTo>
                  <a:pt x="140457" y="120032"/>
                </a:lnTo>
                <a:lnTo>
                  <a:pt x="137293" y="121296"/>
                </a:lnTo>
                <a:lnTo>
                  <a:pt x="133597" y="122933"/>
                </a:lnTo>
                <a:lnTo>
                  <a:pt x="129546" y="124818"/>
                </a:lnTo>
                <a:lnTo>
                  <a:pt x="126051" y="126868"/>
                </a:lnTo>
                <a:lnTo>
                  <a:pt x="122927" y="129028"/>
                </a:lnTo>
                <a:lnTo>
                  <a:pt x="120051" y="131263"/>
                </a:lnTo>
                <a:lnTo>
                  <a:pt x="117339" y="132752"/>
                </a:lnTo>
                <a:lnTo>
                  <a:pt x="112210" y="134407"/>
                </a:lnTo>
                <a:lnTo>
                  <a:pt x="107285" y="135142"/>
                </a:lnTo>
                <a:lnTo>
                  <a:pt x="102450" y="135469"/>
                </a:lnTo>
                <a:lnTo>
                  <a:pt x="97655" y="135614"/>
                </a:lnTo>
                <a:lnTo>
                  <a:pt x="96059" y="134859"/>
                </a:lnTo>
                <a:lnTo>
                  <a:pt x="94995" y="133562"/>
                </a:lnTo>
                <a:lnTo>
                  <a:pt x="94285" y="131904"/>
                </a:lnTo>
                <a:lnTo>
                  <a:pt x="93019" y="130798"/>
                </a:lnTo>
                <a:lnTo>
                  <a:pt x="91381" y="130061"/>
                </a:lnTo>
                <a:lnTo>
                  <a:pt x="85723" y="1285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6"/>
          <p:cNvSpPr/>
          <p:nvPr/>
        </p:nvSpPr>
        <p:spPr>
          <a:xfrm>
            <a:off x="7536656" y="3564731"/>
            <a:ext cx="150017" cy="150019"/>
          </a:xfrm>
          <a:custGeom>
            <a:avLst/>
            <a:gdLst/>
            <a:ahLst/>
            <a:cxnLst/>
            <a:rect l="0" t="0" r="0" b="0"/>
            <a:pathLst>
              <a:path w="150017" h="150019">
                <a:moveTo>
                  <a:pt x="107156" y="7144"/>
                </a:moveTo>
                <a:lnTo>
                  <a:pt x="107156" y="3351"/>
                </a:lnTo>
                <a:lnTo>
                  <a:pt x="106362" y="2234"/>
                </a:lnTo>
                <a:lnTo>
                  <a:pt x="105040" y="1490"/>
                </a:lnTo>
                <a:lnTo>
                  <a:pt x="101005" y="294"/>
                </a:lnTo>
                <a:lnTo>
                  <a:pt x="96515" y="87"/>
                </a:lnTo>
                <a:lnTo>
                  <a:pt x="92796" y="17"/>
                </a:lnTo>
                <a:lnTo>
                  <a:pt x="28" y="0"/>
                </a:lnTo>
                <a:lnTo>
                  <a:pt x="0" y="24135"/>
                </a:lnTo>
                <a:lnTo>
                  <a:pt x="794" y="26409"/>
                </a:lnTo>
                <a:lnTo>
                  <a:pt x="3793" y="31052"/>
                </a:lnTo>
                <a:lnTo>
                  <a:pt x="4910" y="33401"/>
                </a:lnTo>
                <a:lnTo>
                  <a:pt x="5654" y="35761"/>
                </a:lnTo>
                <a:lnTo>
                  <a:pt x="6151" y="38128"/>
                </a:lnTo>
                <a:lnTo>
                  <a:pt x="6482" y="40500"/>
                </a:lnTo>
                <a:lnTo>
                  <a:pt x="6702" y="42875"/>
                </a:lnTo>
                <a:lnTo>
                  <a:pt x="6850" y="45252"/>
                </a:lnTo>
                <a:lnTo>
                  <a:pt x="7013" y="50010"/>
                </a:lnTo>
                <a:lnTo>
                  <a:pt x="7142" y="63875"/>
                </a:lnTo>
                <a:lnTo>
                  <a:pt x="7144" y="71132"/>
                </a:lnTo>
                <a:lnTo>
                  <a:pt x="10936" y="75139"/>
                </a:lnTo>
                <a:lnTo>
                  <a:pt x="14200" y="78491"/>
                </a:lnTo>
                <a:lnTo>
                  <a:pt x="18054" y="74762"/>
                </a:lnTo>
                <a:lnTo>
                  <a:pt x="19974" y="73654"/>
                </a:lnTo>
                <a:lnTo>
                  <a:pt x="24222" y="72422"/>
                </a:lnTo>
                <a:lnTo>
                  <a:pt x="27286" y="71729"/>
                </a:lnTo>
                <a:lnTo>
                  <a:pt x="30118" y="69450"/>
                </a:lnTo>
                <a:lnTo>
                  <a:pt x="31985" y="67732"/>
                </a:lnTo>
                <a:lnTo>
                  <a:pt x="34023" y="66586"/>
                </a:lnTo>
                <a:lnTo>
                  <a:pt x="38404" y="65312"/>
                </a:lnTo>
                <a:lnTo>
                  <a:pt x="42999" y="64746"/>
                </a:lnTo>
                <a:lnTo>
                  <a:pt x="45333" y="64595"/>
                </a:lnTo>
                <a:lnTo>
                  <a:pt x="52162" y="64428"/>
                </a:lnTo>
                <a:lnTo>
                  <a:pt x="65690" y="64320"/>
                </a:lnTo>
                <a:lnTo>
                  <a:pt x="68399" y="63518"/>
                </a:lnTo>
                <a:lnTo>
                  <a:pt x="70999" y="62189"/>
                </a:lnTo>
                <a:lnTo>
                  <a:pt x="73527" y="60509"/>
                </a:lnTo>
                <a:lnTo>
                  <a:pt x="76005" y="59390"/>
                </a:lnTo>
                <a:lnTo>
                  <a:pt x="78451" y="58643"/>
                </a:lnTo>
                <a:lnTo>
                  <a:pt x="80876" y="58145"/>
                </a:lnTo>
                <a:lnTo>
                  <a:pt x="83285" y="57813"/>
                </a:lnTo>
                <a:lnTo>
                  <a:pt x="85686" y="57592"/>
                </a:lnTo>
                <a:lnTo>
                  <a:pt x="88081" y="57444"/>
                </a:lnTo>
                <a:lnTo>
                  <a:pt x="92857" y="57281"/>
                </a:lnTo>
                <a:lnTo>
                  <a:pt x="95242" y="57237"/>
                </a:lnTo>
                <a:lnTo>
                  <a:pt x="97626" y="58002"/>
                </a:lnTo>
                <a:lnTo>
                  <a:pt x="100009" y="59305"/>
                </a:lnTo>
                <a:lnTo>
                  <a:pt x="102391" y="60968"/>
                </a:lnTo>
                <a:lnTo>
                  <a:pt x="104773" y="62077"/>
                </a:lnTo>
                <a:lnTo>
                  <a:pt x="107155" y="62816"/>
                </a:lnTo>
                <a:lnTo>
                  <a:pt x="109536" y="63308"/>
                </a:lnTo>
                <a:lnTo>
                  <a:pt x="111919" y="63637"/>
                </a:lnTo>
                <a:lnTo>
                  <a:pt x="114300" y="63856"/>
                </a:lnTo>
                <a:lnTo>
                  <a:pt x="116681" y="64002"/>
                </a:lnTo>
                <a:lnTo>
                  <a:pt x="119856" y="64893"/>
                </a:lnTo>
                <a:lnTo>
                  <a:pt x="123560" y="66281"/>
                </a:lnTo>
                <a:lnTo>
                  <a:pt x="133326" y="70419"/>
                </a:lnTo>
                <a:lnTo>
                  <a:pt x="136779" y="73101"/>
                </a:lnTo>
                <a:lnTo>
                  <a:pt x="140960" y="76939"/>
                </a:lnTo>
                <a:lnTo>
                  <a:pt x="145463" y="81291"/>
                </a:lnTo>
                <a:lnTo>
                  <a:pt x="146982" y="83562"/>
                </a:lnTo>
                <a:lnTo>
                  <a:pt x="148668" y="88204"/>
                </a:lnTo>
                <a:lnTo>
                  <a:pt x="149119" y="90552"/>
                </a:lnTo>
                <a:lnTo>
                  <a:pt x="149419" y="92912"/>
                </a:lnTo>
                <a:lnTo>
                  <a:pt x="149900" y="98610"/>
                </a:lnTo>
                <a:lnTo>
                  <a:pt x="149966" y="101506"/>
                </a:lnTo>
                <a:lnTo>
                  <a:pt x="150016" y="116769"/>
                </a:lnTo>
                <a:lnTo>
                  <a:pt x="149222" y="119120"/>
                </a:lnTo>
                <a:lnTo>
                  <a:pt x="147900" y="121482"/>
                </a:lnTo>
                <a:lnTo>
                  <a:pt x="146225" y="123851"/>
                </a:lnTo>
                <a:lnTo>
                  <a:pt x="144314" y="125430"/>
                </a:lnTo>
                <a:lnTo>
                  <a:pt x="142248" y="126482"/>
                </a:lnTo>
                <a:lnTo>
                  <a:pt x="140076" y="127184"/>
                </a:lnTo>
                <a:lnTo>
                  <a:pt x="137040" y="128445"/>
                </a:lnTo>
                <a:lnTo>
                  <a:pt x="133429" y="130080"/>
                </a:lnTo>
                <a:lnTo>
                  <a:pt x="129434" y="131964"/>
                </a:lnTo>
                <a:lnTo>
                  <a:pt x="125977" y="134014"/>
                </a:lnTo>
                <a:lnTo>
                  <a:pt x="122878" y="136174"/>
                </a:lnTo>
                <a:lnTo>
                  <a:pt x="120019" y="138407"/>
                </a:lnTo>
                <a:lnTo>
                  <a:pt x="117319" y="139896"/>
                </a:lnTo>
                <a:lnTo>
                  <a:pt x="114725" y="140889"/>
                </a:lnTo>
                <a:lnTo>
                  <a:pt x="112202" y="141551"/>
                </a:lnTo>
                <a:lnTo>
                  <a:pt x="108933" y="142786"/>
                </a:lnTo>
                <a:lnTo>
                  <a:pt x="105165" y="144403"/>
                </a:lnTo>
                <a:lnTo>
                  <a:pt x="101066" y="146275"/>
                </a:lnTo>
                <a:lnTo>
                  <a:pt x="97540" y="147523"/>
                </a:lnTo>
                <a:lnTo>
                  <a:pt x="94396" y="148355"/>
                </a:lnTo>
                <a:lnTo>
                  <a:pt x="91506" y="148909"/>
                </a:lnTo>
                <a:lnTo>
                  <a:pt x="87991" y="149279"/>
                </a:lnTo>
                <a:lnTo>
                  <a:pt x="84061" y="149526"/>
                </a:lnTo>
                <a:lnTo>
                  <a:pt x="76253" y="149800"/>
                </a:lnTo>
                <a:lnTo>
                  <a:pt x="67396" y="149953"/>
                </a:lnTo>
                <a:lnTo>
                  <a:pt x="33640" y="150018"/>
                </a:lnTo>
                <a:lnTo>
                  <a:pt x="31158" y="149224"/>
                </a:lnTo>
                <a:lnTo>
                  <a:pt x="28709" y="147902"/>
                </a:lnTo>
                <a:lnTo>
                  <a:pt x="22869" y="143868"/>
                </a:lnTo>
                <a:lnTo>
                  <a:pt x="19954" y="143316"/>
                </a:lnTo>
                <a:lnTo>
                  <a:pt x="14287" y="1428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7"/>
          <p:cNvSpPr/>
          <p:nvPr/>
        </p:nvSpPr>
        <p:spPr>
          <a:xfrm>
            <a:off x="7293768" y="3750468"/>
            <a:ext cx="814389" cy="28576"/>
          </a:xfrm>
          <a:custGeom>
            <a:avLst/>
            <a:gdLst/>
            <a:ahLst/>
            <a:cxnLst/>
            <a:rect l="0" t="0" r="0" b="0"/>
            <a:pathLst>
              <a:path w="814389" h="28576">
                <a:moveTo>
                  <a:pt x="0" y="28575"/>
                </a:moveTo>
                <a:lnTo>
                  <a:pt x="6151" y="22424"/>
                </a:lnTo>
                <a:lnTo>
                  <a:pt x="8820" y="21873"/>
                </a:lnTo>
                <a:lnTo>
                  <a:pt x="10643" y="21726"/>
                </a:lnTo>
                <a:lnTo>
                  <a:pt x="12651" y="20834"/>
                </a:lnTo>
                <a:lnTo>
                  <a:pt x="14785" y="19446"/>
                </a:lnTo>
                <a:lnTo>
                  <a:pt x="17000" y="17726"/>
                </a:lnTo>
                <a:lnTo>
                  <a:pt x="19271" y="16580"/>
                </a:lnTo>
                <a:lnTo>
                  <a:pt x="21579" y="15816"/>
                </a:lnTo>
                <a:lnTo>
                  <a:pt x="27193" y="14589"/>
                </a:lnTo>
                <a:lnTo>
                  <a:pt x="52594" y="14293"/>
                </a:lnTo>
                <a:lnTo>
                  <a:pt x="58565" y="14290"/>
                </a:lnTo>
                <a:lnTo>
                  <a:pt x="61268" y="13496"/>
                </a:lnTo>
                <a:lnTo>
                  <a:pt x="63864" y="12172"/>
                </a:lnTo>
                <a:lnTo>
                  <a:pt x="66388" y="10496"/>
                </a:lnTo>
                <a:lnTo>
                  <a:pt x="69660" y="9379"/>
                </a:lnTo>
                <a:lnTo>
                  <a:pt x="73427" y="8634"/>
                </a:lnTo>
                <a:lnTo>
                  <a:pt x="81053" y="7806"/>
                </a:lnTo>
                <a:lnTo>
                  <a:pt x="98742" y="7231"/>
                </a:lnTo>
                <a:lnTo>
                  <a:pt x="102341" y="6408"/>
                </a:lnTo>
                <a:lnTo>
                  <a:pt x="105533" y="5066"/>
                </a:lnTo>
                <a:lnTo>
                  <a:pt x="108456" y="3378"/>
                </a:lnTo>
                <a:lnTo>
                  <a:pt x="111991" y="2252"/>
                </a:lnTo>
                <a:lnTo>
                  <a:pt x="115936" y="1501"/>
                </a:lnTo>
                <a:lnTo>
                  <a:pt x="124552" y="667"/>
                </a:lnTo>
                <a:lnTo>
                  <a:pt x="147733" y="88"/>
                </a:lnTo>
                <a:lnTo>
                  <a:pt x="568091" y="0"/>
                </a:lnTo>
                <a:lnTo>
                  <a:pt x="573991" y="794"/>
                </a:lnTo>
                <a:lnTo>
                  <a:pt x="580304" y="2117"/>
                </a:lnTo>
                <a:lnTo>
                  <a:pt x="586895" y="3793"/>
                </a:lnTo>
                <a:lnTo>
                  <a:pt x="592876" y="4910"/>
                </a:lnTo>
                <a:lnTo>
                  <a:pt x="598451" y="5655"/>
                </a:lnTo>
                <a:lnTo>
                  <a:pt x="608879" y="6482"/>
                </a:lnTo>
                <a:lnTo>
                  <a:pt x="633317" y="7057"/>
                </a:lnTo>
                <a:lnTo>
                  <a:pt x="647672" y="7118"/>
                </a:lnTo>
                <a:lnTo>
                  <a:pt x="652444" y="7921"/>
                </a:lnTo>
                <a:lnTo>
                  <a:pt x="657213" y="9249"/>
                </a:lnTo>
                <a:lnTo>
                  <a:pt x="661980" y="10929"/>
                </a:lnTo>
                <a:lnTo>
                  <a:pt x="666744" y="12048"/>
                </a:lnTo>
                <a:lnTo>
                  <a:pt x="671510" y="12795"/>
                </a:lnTo>
                <a:lnTo>
                  <a:pt x="681036" y="13624"/>
                </a:lnTo>
                <a:lnTo>
                  <a:pt x="701057" y="14201"/>
                </a:lnTo>
                <a:lnTo>
                  <a:pt x="704704" y="13436"/>
                </a:lnTo>
                <a:lnTo>
                  <a:pt x="708721" y="12132"/>
                </a:lnTo>
                <a:lnTo>
                  <a:pt x="712987" y="10469"/>
                </a:lnTo>
                <a:lnTo>
                  <a:pt x="716625" y="9361"/>
                </a:lnTo>
                <a:lnTo>
                  <a:pt x="719844" y="8622"/>
                </a:lnTo>
                <a:lnTo>
                  <a:pt x="726331" y="7801"/>
                </a:lnTo>
                <a:lnTo>
                  <a:pt x="748032" y="7231"/>
                </a:lnTo>
                <a:lnTo>
                  <a:pt x="766372" y="7151"/>
                </a:lnTo>
                <a:lnTo>
                  <a:pt x="768884" y="6355"/>
                </a:lnTo>
                <a:lnTo>
                  <a:pt x="771352" y="5031"/>
                </a:lnTo>
                <a:lnTo>
                  <a:pt x="773791" y="3354"/>
                </a:lnTo>
                <a:lnTo>
                  <a:pt x="776211" y="2236"/>
                </a:lnTo>
                <a:lnTo>
                  <a:pt x="778618" y="1490"/>
                </a:lnTo>
                <a:lnTo>
                  <a:pt x="783408" y="663"/>
                </a:lnTo>
                <a:lnTo>
                  <a:pt x="807294" y="2"/>
                </a:lnTo>
                <a:lnTo>
                  <a:pt x="81438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8"/>
          <p:cNvSpPr/>
          <p:nvPr/>
        </p:nvSpPr>
        <p:spPr>
          <a:xfrm>
            <a:off x="7315200" y="3650495"/>
            <a:ext cx="35711" cy="177428"/>
          </a:xfrm>
          <a:custGeom>
            <a:avLst/>
            <a:gdLst/>
            <a:ahLst/>
            <a:cxnLst/>
            <a:rect l="0" t="0" r="0" b="0"/>
            <a:pathLst>
              <a:path w="35711" h="177428">
                <a:moveTo>
                  <a:pt x="7143" y="14248"/>
                </a:moveTo>
                <a:lnTo>
                  <a:pt x="86" y="14248"/>
                </a:lnTo>
                <a:lnTo>
                  <a:pt x="2155" y="16365"/>
                </a:lnTo>
                <a:lnTo>
                  <a:pt x="6158" y="20399"/>
                </a:lnTo>
                <a:lnTo>
                  <a:pt x="6705" y="23067"/>
                </a:lnTo>
                <a:lnTo>
                  <a:pt x="6949" y="26899"/>
                </a:lnTo>
                <a:lnTo>
                  <a:pt x="7057" y="31248"/>
                </a:lnTo>
                <a:lnTo>
                  <a:pt x="7880" y="33519"/>
                </a:lnTo>
                <a:lnTo>
                  <a:pt x="9221" y="35827"/>
                </a:lnTo>
                <a:lnTo>
                  <a:pt x="10910" y="38159"/>
                </a:lnTo>
                <a:lnTo>
                  <a:pt x="12830" y="41301"/>
                </a:lnTo>
                <a:lnTo>
                  <a:pt x="14902" y="44984"/>
                </a:lnTo>
                <a:lnTo>
                  <a:pt x="17078" y="49026"/>
                </a:lnTo>
                <a:lnTo>
                  <a:pt x="18529" y="52515"/>
                </a:lnTo>
                <a:lnTo>
                  <a:pt x="19497" y="55634"/>
                </a:lnTo>
                <a:lnTo>
                  <a:pt x="20142" y="58508"/>
                </a:lnTo>
                <a:lnTo>
                  <a:pt x="20571" y="62011"/>
                </a:lnTo>
                <a:lnTo>
                  <a:pt x="20858" y="65933"/>
                </a:lnTo>
                <a:lnTo>
                  <a:pt x="21049" y="70136"/>
                </a:lnTo>
                <a:lnTo>
                  <a:pt x="21969" y="74526"/>
                </a:lnTo>
                <a:lnTo>
                  <a:pt x="23378" y="79040"/>
                </a:lnTo>
                <a:lnTo>
                  <a:pt x="25110" y="83636"/>
                </a:lnTo>
                <a:lnTo>
                  <a:pt x="26265" y="87494"/>
                </a:lnTo>
                <a:lnTo>
                  <a:pt x="27034" y="90861"/>
                </a:lnTo>
                <a:lnTo>
                  <a:pt x="27548" y="93898"/>
                </a:lnTo>
                <a:lnTo>
                  <a:pt x="28119" y="99390"/>
                </a:lnTo>
                <a:lnTo>
                  <a:pt x="28271" y="101966"/>
                </a:lnTo>
                <a:lnTo>
                  <a:pt x="28440" y="109061"/>
                </a:lnTo>
                <a:lnTo>
                  <a:pt x="28567" y="130625"/>
                </a:lnTo>
                <a:lnTo>
                  <a:pt x="29363" y="133108"/>
                </a:lnTo>
                <a:lnTo>
                  <a:pt x="30688" y="135557"/>
                </a:lnTo>
                <a:lnTo>
                  <a:pt x="32364" y="137983"/>
                </a:lnTo>
                <a:lnTo>
                  <a:pt x="33483" y="140394"/>
                </a:lnTo>
                <a:lnTo>
                  <a:pt x="34228" y="142795"/>
                </a:lnTo>
                <a:lnTo>
                  <a:pt x="35707" y="149924"/>
                </a:lnTo>
                <a:lnTo>
                  <a:pt x="35710" y="149942"/>
                </a:lnTo>
                <a:lnTo>
                  <a:pt x="31924" y="149969"/>
                </a:lnTo>
                <a:lnTo>
                  <a:pt x="30807" y="149178"/>
                </a:lnTo>
                <a:lnTo>
                  <a:pt x="30063" y="147858"/>
                </a:lnTo>
                <a:lnTo>
                  <a:pt x="29236" y="144274"/>
                </a:lnTo>
                <a:lnTo>
                  <a:pt x="28868" y="140036"/>
                </a:lnTo>
                <a:lnTo>
                  <a:pt x="28705" y="135506"/>
                </a:lnTo>
                <a:lnTo>
                  <a:pt x="28601" y="126131"/>
                </a:lnTo>
                <a:lnTo>
                  <a:pt x="28575" y="0"/>
                </a:lnTo>
                <a:lnTo>
                  <a:pt x="24782" y="3764"/>
                </a:lnTo>
                <a:lnTo>
                  <a:pt x="23665" y="5672"/>
                </a:lnTo>
                <a:lnTo>
                  <a:pt x="22921" y="7737"/>
                </a:lnTo>
                <a:lnTo>
                  <a:pt x="22093" y="12942"/>
                </a:lnTo>
                <a:lnTo>
                  <a:pt x="21872" y="16552"/>
                </a:lnTo>
                <a:lnTo>
                  <a:pt x="21627" y="24797"/>
                </a:lnTo>
                <a:lnTo>
                  <a:pt x="21518" y="33754"/>
                </a:lnTo>
                <a:lnTo>
                  <a:pt x="20696" y="38364"/>
                </a:lnTo>
                <a:lnTo>
                  <a:pt x="19353" y="43026"/>
                </a:lnTo>
                <a:lnTo>
                  <a:pt x="17664" y="47721"/>
                </a:lnTo>
                <a:lnTo>
                  <a:pt x="16539" y="52438"/>
                </a:lnTo>
                <a:lnTo>
                  <a:pt x="15788" y="57171"/>
                </a:lnTo>
                <a:lnTo>
                  <a:pt x="15287" y="61914"/>
                </a:lnTo>
                <a:lnTo>
                  <a:pt x="14954" y="67456"/>
                </a:lnTo>
                <a:lnTo>
                  <a:pt x="14583" y="79965"/>
                </a:lnTo>
                <a:lnTo>
                  <a:pt x="13692" y="86635"/>
                </a:lnTo>
                <a:lnTo>
                  <a:pt x="12303" y="93462"/>
                </a:lnTo>
                <a:lnTo>
                  <a:pt x="10583" y="100395"/>
                </a:lnTo>
                <a:lnTo>
                  <a:pt x="9436" y="106604"/>
                </a:lnTo>
                <a:lnTo>
                  <a:pt x="8672" y="112331"/>
                </a:lnTo>
                <a:lnTo>
                  <a:pt x="8163" y="117737"/>
                </a:lnTo>
                <a:lnTo>
                  <a:pt x="7822" y="122928"/>
                </a:lnTo>
                <a:lnTo>
                  <a:pt x="7596" y="127977"/>
                </a:lnTo>
                <a:lnTo>
                  <a:pt x="7345" y="137819"/>
                </a:lnTo>
                <a:lnTo>
                  <a:pt x="7144" y="177427"/>
                </a:lnTo>
                <a:lnTo>
                  <a:pt x="7143" y="174428"/>
                </a:lnTo>
                <a:lnTo>
                  <a:pt x="6350" y="173422"/>
                </a:lnTo>
                <a:lnTo>
                  <a:pt x="5027" y="172752"/>
                </a:lnTo>
                <a:lnTo>
                  <a:pt x="0" y="17141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9"/>
          <p:cNvSpPr/>
          <p:nvPr/>
        </p:nvSpPr>
        <p:spPr>
          <a:xfrm>
            <a:off x="8051093" y="3629025"/>
            <a:ext cx="21345" cy="168334"/>
          </a:xfrm>
          <a:custGeom>
            <a:avLst/>
            <a:gdLst/>
            <a:ahLst/>
            <a:cxnLst/>
            <a:rect l="0" t="0" r="0" b="0"/>
            <a:pathLst>
              <a:path w="21345" h="168334">
                <a:moveTo>
                  <a:pt x="7057" y="0"/>
                </a:moveTo>
                <a:lnTo>
                  <a:pt x="7057" y="10848"/>
                </a:lnTo>
                <a:lnTo>
                  <a:pt x="6263" y="13582"/>
                </a:lnTo>
                <a:lnTo>
                  <a:pt x="4940" y="16992"/>
                </a:lnTo>
                <a:lnTo>
                  <a:pt x="3264" y="20853"/>
                </a:lnTo>
                <a:lnTo>
                  <a:pt x="2147" y="24221"/>
                </a:lnTo>
                <a:lnTo>
                  <a:pt x="1403" y="27259"/>
                </a:lnTo>
                <a:lnTo>
                  <a:pt x="906" y="30079"/>
                </a:lnTo>
                <a:lnTo>
                  <a:pt x="575" y="33546"/>
                </a:lnTo>
                <a:lnTo>
                  <a:pt x="354" y="37445"/>
                </a:lnTo>
                <a:lnTo>
                  <a:pt x="109" y="45217"/>
                </a:lnTo>
                <a:lnTo>
                  <a:pt x="0" y="51317"/>
                </a:lnTo>
                <a:lnTo>
                  <a:pt x="765" y="54848"/>
                </a:lnTo>
                <a:lnTo>
                  <a:pt x="2068" y="58790"/>
                </a:lnTo>
                <a:lnTo>
                  <a:pt x="3731" y="63006"/>
                </a:lnTo>
                <a:lnTo>
                  <a:pt x="4840" y="67404"/>
                </a:lnTo>
                <a:lnTo>
                  <a:pt x="5578" y="71923"/>
                </a:lnTo>
                <a:lnTo>
                  <a:pt x="6071" y="76524"/>
                </a:lnTo>
                <a:lnTo>
                  <a:pt x="6400" y="81178"/>
                </a:lnTo>
                <a:lnTo>
                  <a:pt x="6619" y="85869"/>
                </a:lnTo>
                <a:lnTo>
                  <a:pt x="6764" y="90583"/>
                </a:lnTo>
                <a:lnTo>
                  <a:pt x="7656" y="95313"/>
                </a:lnTo>
                <a:lnTo>
                  <a:pt x="9044" y="100055"/>
                </a:lnTo>
                <a:lnTo>
                  <a:pt x="10762" y="104803"/>
                </a:lnTo>
                <a:lnTo>
                  <a:pt x="12702" y="109556"/>
                </a:lnTo>
                <a:lnTo>
                  <a:pt x="14789" y="114312"/>
                </a:lnTo>
                <a:lnTo>
                  <a:pt x="16974" y="119071"/>
                </a:lnTo>
                <a:lnTo>
                  <a:pt x="18430" y="123037"/>
                </a:lnTo>
                <a:lnTo>
                  <a:pt x="19402" y="126474"/>
                </a:lnTo>
                <a:lnTo>
                  <a:pt x="20049" y="129560"/>
                </a:lnTo>
                <a:lnTo>
                  <a:pt x="20480" y="133205"/>
                </a:lnTo>
                <a:lnTo>
                  <a:pt x="20769" y="137221"/>
                </a:lnTo>
                <a:lnTo>
                  <a:pt x="21088" y="145124"/>
                </a:lnTo>
                <a:lnTo>
                  <a:pt x="21268" y="154036"/>
                </a:lnTo>
                <a:lnTo>
                  <a:pt x="21343" y="168333"/>
                </a:lnTo>
                <a:lnTo>
                  <a:pt x="21344" y="130519"/>
                </a:lnTo>
                <a:lnTo>
                  <a:pt x="20550" y="125112"/>
                </a:lnTo>
                <a:lnTo>
                  <a:pt x="19228" y="119127"/>
                </a:lnTo>
                <a:lnTo>
                  <a:pt x="17551" y="112755"/>
                </a:lnTo>
                <a:lnTo>
                  <a:pt x="16434" y="106920"/>
                </a:lnTo>
                <a:lnTo>
                  <a:pt x="15690" y="101442"/>
                </a:lnTo>
                <a:lnTo>
                  <a:pt x="15193" y="96203"/>
                </a:lnTo>
                <a:lnTo>
                  <a:pt x="14862" y="90329"/>
                </a:lnTo>
                <a:lnTo>
                  <a:pt x="14495" y="77452"/>
                </a:lnTo>
                <a:lnTo>
                  <a:pt x="14227" y="45562"/>
                </a:lnTo>
                <a:lnTo>
                  <a:pt x="15011" y="41487"/>
                </a:lnTo>
                <a:lnTo>
                  <a:pt x="16329" y="37977"/>
                </a:lnTo>
                <a:lnTo>
                  <a:pt x="18001" y="34843"/>
                </a:lnTo>
                <a:lnTo>
                  <a:pt x="19115" y="31959"/>
                </a:lnTo>
                <a:lnTo>
                  <a:pt x="19858" y="29244"/>
                </a:lnTo>
                <a:lnTo>
                  <a:pt x="20353" y="26639"/>
                </a:lnTo>
                <a:lnTo>
                  <a:pt x="20904" y="21629"/>
                </a:lnTo>
                <a:lnTo>
                  <a:pt x="21336" y="14414"/>
                </a:lnTo>
                <a:lnTo>
                  <a:pt x="21344" y="48080"/>
                </a:lnTo>
                <a:lnTo>
                  <a:pt x="20550" y="53485"/>
                </a:lnTo>
                <a:lnTo>
                  <a:pt x="19228" y="59469"/>
                </a:lnTo>
                <a:lnTo>
                  <a:pt x="17551" y="65839"/>
                </a:lnTo>
                <a:lnTo>
                  <a:pt x="16434" y="72468"/>
                </a:lnTo>
                <a:lnTo>
                  <a:pt x="15690" y="79268"/>
                </a:lnTo>
                <a:lnTo>
                  <a:pt x="15193" y="86183"/>
                </a:lnTo>
                <a:lnTo>
                  <a:pt x="14068" y="92380"/>
                </a:lnTo>
                <a:lnTo>
                  <a:pt x="12525" y="98099"/>
                </a:lnTo>
                <a:lnTo>
                  <a:pt x="10703" y="103499"/>
                </a:lnTo>
                <a:lnTo>
                  <a:pt x="9487" y="108687"/>
                </a:lnTo>
                <a:lnTo>
                  <a:pt x="8677" y="113733"/>
                </a:lnTo>
                <a:lnTo>
                  <a:pt x="8137" y="118684"/>
                </a:lnTo>
                <a:lnTo>
                  <a:pt x="7777" y="123573"/>
                </a:lnTo>
                <a:lnTo>
                  <a:pt x="7537" y="128419"/>
                </a:lnTo>
                <a:lnTo>
                  <a:pt x="7377" y="133237"/>
                </a:lnTo>
                <a:lnTo>
                  <a:pt x="6476" y="137244"/>
                </a:lnTo>
                <a:lnTo>
                  <a:pt x="5082" y="140708"/>
                </a:lnTo>
                <a:lnTo>
                  <a:pt x="3359" y="143812"/>
                </a:lnTo>
                <a:lnTo>
                  <a:pt x="3004" y="146674"/>
                </a:lnTo>
                <a:lnTo>
                  <a:pt x="3561" y="149376"/>
                </a:lnTo>
                <a:lnTo>
                  <a:pt x="4726" y="151972"/>
                </a:lnTo>
                <a:lnTo>
                  <a:pt x="5503" y="154496"/>
                </a:lnTo>
                <a:lnTo>
                  <a:pt x="6022" y="156972"/>
                </a:lnTo>
                <a:lnTo>
                  <a:pt x="7057" y="1643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0"/>
          <p:cNvSpPr/>
          <p:nvPr/>
        </p:nvSpPr>
        <p:spPr>
          <a:xfrm>
            <a:off x="7658120" y="2807496"/>
            <a:ext cx="507187" cy="350042"/>
          </a:xfrm>
          <a:custGeom>
            <a:avLst/>
            <a:gdLst/>
            <a:ahLst/>
            <a:cxnLst/>
            <a:rect l="0" t="0" r="0" b="0"/>
            <a:pathLst>
              <a:path w="507187" h="350042">
                <a:moveTo>
                  <a:pt x="7123" y="350041"/>
                </a:moveTo>
                <a:lnTo>
                  <a:pt x="7123" y="346249"/>
                </a:lnTo>
                <a:lnTo>
                  <a:pt x="6330" y="345131"/>
                </a:lnTo>
                <a:lnTo>
                  <a:pt x="5007" y="344387"/>
                </a:lnTo>
                <a:lnTo>
                  <a:pt x="3330" y="343890"/>
                </a:lnTo>
                <a:lnTo>
                  <a:pt x="3007" y="343559"/>
                </a:lnTo>
                <a:lnTo>
                  <a:pt x="3585" y="343339"/>
                </a:lnTo>
                <a:lnTo>
                  <a:pt x="4764" y="343191"/>
                </a:lnTo>
                <a:lnTo>
                  <a:pt x="4758" y="343093"/>
                </a:lnTo>
                <a:lnTo>
                  <a:pt x="212" y="342905"/>
                </a:lnTo>
                <a:lnTo>
                  <a:pt x="0" y="336747"/>
                </a:lnTo>
                <a:lnTo>
                  <a:pt x="4893" y="330246"/>
                </a:lnTo>
                <a:lnTo>
                  <a:pt x="7257" y="322833"/>
                </a:lnTo>
                <a:lnTo>
                  <a:pt x="10622" y="315194"/>
                </a:lnTo>
                <a:lnTo>
                  <a:pt x="16980" y="301969"/>
                </a:lnTo>
                <a:lnTo>
                  <a:pt x="23890" y="291788"/>
                </a:lnTo>
                <a:lnTo>
                  <a:pt x="30715" y="284199"/>
                </a:lnTo>
                <a:lnTo>
                  <a:pt x="39040" y="275534"/>
                </a:lnTo>
                <a:lnTo>
                  <a:pt x="48032" y="266391"/>
                </a:lnTo>
                <a:lnTo>
                  <a:pt x="55202" y="257036"/>
                </a:lnTo>
                <a:lnTo>
                  <a:pt x="61829" y="247587"/>
                </a:lnTo>
                <a:lnTo>
                  <a:pt x="70066" y="238096"/>
                </a:lnTo>
                <a:lnTo>
                  <a:pt x="79019" y="228585"/>
                </a:lnTo>
                <a:lnTo>
                  <a:pt x="89083" y="219067"/>
                </a:lnTo>
                <a:lnTo>
                  <a:pt x="107343" y="204783"/>
                </a:lnTo>
                <a:lnTo>
                  <a:pt x="118075" y="195259"/>
                </a:lnTo>
                <a:lnTo>
                  <a:pt x="123160" y="189703"/>
                </a:lnTo>
                <a:lnTo>
                  <a:pt x="128138" y="183618"/>
                </a:lnTo>
                <a:lnTo>
                  <a:pt x="133043" y="177180"/>
                </a:lnTo>
                <a:lnTo>
                  <a:pt x="144844" y="167910"/>
                </a:lnTo>
                <a:lnTo>
                  <a:pt x="157233" y="160350"/>
                </a:lnTo>
                <a:lnTo>
                  <a:pt x="173926" y="147169"/>
                </a:lnTo>
                <a:lnTo>
                  <a:pt x="186826" y="137903"/>
                </a:lnTo>
                <a:lnTo>
                  <a:pt x="207477" y="123761"/>
                </a:lnTo>
                <a:lnTo>
                  <a:pt x="219465" y="114270"/>
                </a:lnTo>
                <a:lnTo>
                  <a:pt x="230879" y="105554"/>
                </a:lnTo>
                <a:lnTo>
                  <a:pt x="243889" y="99034"/>
                </a:lnTo>
                <a:lnTo>
                  <a:pt x="255493" y="91374"/>
                </a:lnTo>
                <a:lnTo>
                  <a:pt x="266735" y="83472"/>
                </a:lnTo>
                <a:lnTo>
                  <a:pt x="279669" y="77314"/>
                </a:lnTo>
                <a:lnTo>
                  <a:pt x="293355" y="71931"/>
                </a:lnTo>
                <a:lnTo>
                  <a:pt x="307375" y="66099"/>
                </a:lnTo>
                <a:lnTo>
                  <a:pt x="321544" y="58215"/>
                </a:lnTo>
                <a:lnTo>
                  <a:pt x="335323" y="48644"/>
                </a:lnTo>
                <a:lnTo>
                  <a:pt x="345872" y="43314"/>
                </a:lnTo>
                <a:lnTo>
                  <a:pt x="358497" y="38299"/>
                </a:lnTo>
                <a:lnTo>
                  <a:pt x="372045" y="33424"/>
                </a:lnTo>
                <a:lnTo>
                  <a:pt x="393061" y="26218"/>
                </a:lnTo>
                <a:lnTo>
                  <a:pt x="405135" y="23557"/>
                </a:lnTo>
                <a:lnTo>
                  <a:pt x="416586" y="21581"/>
                </a:lnTo>
                <a:lnTo>
                  <a:pt x="429612" y="18057"/>
                </a:lnTo>
                <a:lnTo>
                  <a:pt x="439106" y="13845"/>
                </a:lnTo>
                <a:lnTo>
                  <a:pt x="442750" y="11610"/>
                </a:lnTo>
                <a:lnTo>
                  <a:pt x="451031" y="9127"/>
                </a:lnTo>
                <a:lnTo>
                  <a:pt x="465490" y="7533"/>
                </a:lnTo>
                <a:lnTo>
                  <a:pt x="480105" y="2309"/>
                </a:lnTo>
                <a:lnTo>
                  <a:pt x="483244" y="1025"/>
                </a:lnTo>
                <a:lnTo>
                  <a:pt x="491685" y="88"/>
                </a:lnTo>
                <a:lnTo>
                  <a:pt x="503508" y="0"/>
                </a:lnTo>
                <a:lnTo>
                  <a:pt x="504735" y="793"/>
                </a:lnTo>
                <a:lnTo>
                  <a:pt x="505552" y="2115"/>
                </a:lnTo>
                <a:lnTo>
                  <a:pt x="507186" y="714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1"/>
          <p:cNvSpPr/>
          <p:nvPr/>
        </p:nvSpPr>
        <p:spPr>
          <a:xfrm>
            <a:off x="8215312" y="2657574"/>
            <a:ext cx="271464" cy="371377"/>
          </a:xfrm>
          <a:custGeom>
            <a:avLst/>
            <a:gdLst/>
            <a:ahLst/>
            <a:cxnLst/>
            <a:rect l="0" t="0" r="0" b="0"/>
            <a:pathLst>
              <a:path w="271464" h="371377">
                <a:moveTo>
                  <a:pt x="0" y="371376"/>
                </a:moveTo>
                <a:lnTo>
                  <a:pt x="0" y="350791"/>
                </a:lnTo>
                <a:lnTo>
                  <a:pt x="2116" y="342118"/>
                </a:lnTo>
                <a:lnTo>
                  <a:pt x="5704" y="332972"/>
                </a:lnTo>
                <a:lnTo>
                  <a:pt x="9943" y="323616"/>
                </a:lnTo>
                <a:lnTo>
                  <a:pt x="12357" y="314166"/>
                </a:lnTo>
                <a:lnTo>
                  <a:pt x="14223" y="304674"/>
                </a:lnTo>
                <a:lnTo>
                  <a:pt x="17699" y="295164"/>
                </a:lnTo>
                <a:lnTo>
                  <a:pt x="19772" y="285645"/>
                </a:lnTo>
                <a:lnTo>
                  <a:pt x="21488" y="275329"/>
                </a:lnTo>
                <a:lnTo>
                  <a:pt x="23057" y="269245"/>
                </a:lnTo>
                <a:lnTo>
                  <a:pt x="24896" y="262807"/>
                </a:lnTo>
                <a:lnTo>
                  <a:pt x="29056" y="251421"/>
                </a:lnTo>
                <a:lnTo>
                  <a:pt x="33551" y="240275"/>
                </a:lnTo>
                <a:lnTo>
                  <a:pt x="38195" y="227384"/>
                </a:lnTo>
                <a:lnTo>
                  <a:pt x="39751" y="220612"/>
                </a:lnTo>
                <a:lnTo>
                  <a:pt x="40788" y="213717"/>
                </a:lnTo>
                <a:lnTo>
                  <a:pt x="41480" y="206738"/>
                </a:lnTo>
                <a:lnTo>
                  <a:pt x="42735" y="199705"/>
                </a:lnTo>
                <a:lnTo>
                  <a:pt x="44365" y="192635"/>
                </a:lnTo>
                <a:lnTo>
                  <a:pt x="46245" y="185540"/>
                </a:lnTo>
                <a:lnTo>
                  <a:pt x="49086" y="178429"/>
                </a:lnTo>
                <a:lnTo>
                  <a:pt x="52568" y="171307"/>
                </a:lnTo>
                <a:lnTo>
                  <a:pt x="59876" y="157837"/>
                </a:lnTo>
                <a:lnTo>
                  <a:pt x="65770" y="146559"/>
                </a:lnTo>
                <a:lnTo>
                  <a:pt x="68453" y="140536"/>
                </a:lnTo>
                <a:lnTo>
                  <a:pt x="71035" y="134138"/>
                </a:lnTo>
                <a:lnTo>
                  <a:pt x="76021" y="120681"/>
                </a:lnTo>
                <a:lnTo>
                  <a:pt x="80883" y="106762"/>
                </a:lnTo>
                <a:lnTo>
                  <a:pt x="83291" y="100510"/>
                </a:lnTo>
                <a:lnTo>
                  <a:pt x="88082" y="89330"/>
                </a:lnTo>
                <a:lnTo>
                  <a:pt x="90471" y="83333"/>
                </a:lnTo>
                <a:lnTo>
                  <a:pt x="95242" y="70319"/>
                </a:lnTo>
                <a:lnTo>
                  <a:pt x="100009" y="60831"/>
                </a:lnTo>
                <a:lnTo>
                  <a:pt x="102391" y="57190"/>
                </a:lnTo>
                <a:lnTo>
                  <a:pt x="105039" y="48910"/>
                </a:lnTo>
                <a:lnTo>
                  <a:pt x="107009" y="39939"/>
                </a:lnTo>
                <a:lnTo>
                  <a:pt x="110530" y="30660"/>
                </a:lnTo>
                <a:lnTo>
                  <a:pt x="114741" y="23361"/>
                </a:lnTo>
                <a:lnTo>
                  <a:pt x="121575" y="14789"/>
                </a:lnTo>
                <a:lnTo>
                  <a:pt x="128457" y="7271"/>
                </a:lnTo>
                <a:lnTo>
                  <a:pt x="134617" y="1028"/>
                </a:lnTo>
                <a:lnTo>
                  <a:pt x="135782" y="652"/>
                </a:lnTo>
                <a:lnTo>
                  <a:pt x="141784" y="0"/>
                </a:lnTo>
                <a:lnTo>
                  <a:pt x="142148" y="760"/>
                </a:lnTo>
                <a:lnTo>
                  <a:pt x="142779" y="6060"/>
                </a:lnTo>
                <a:lnTo>
                  <a:pt x="147765" y="12553"/>
                </a:lnTo>
                <a:lnTo>
                  <a:pt x="150145" y="19172"/>
                </a:lnTo>
                <a:lnTo>
                  <a:pt x="153515" y="23811"/>
                </a:lnTo>
                <a:lnTo>
                  <a:pt x="154730" y="26953"/>
                </a:lnTo>
                <a:lnTo>
                  <a:pt x="156082" y="34678"/>
                </a:lnTo>
                <a:lnTo>
                  <a:pt x="158800" y="43403"/>
                </a:lnTo>
                <a:lnTo>
                  <a:pt x="162652" y="52572"/>
                </a:lnTo>
                <a:lnTo>
                  <a:pt x="167012" y="61940"/>
                </a:lnTo>
                <a:lnTo>
                  <a:pt x="169477" y="71394"/>
                </a:lnTo>
                <a:lnTo>
                  <a:pt x="171367" y="80888"/>
                </a:lnTo>
                <a:lnTo>
                  <a:pt x="174853" y="90399"/>
                </a:lnTo>
                <a:lnTo>
                  <a:pt x="176099" y="95952"/>
                </a:lnTo>
                <a:lnTo>
                  <a:pt x="176932" y="102035"/>
                </a:lnTo>
                <a:lnTo>
                  <a:pt x="177485" y="108471"/>
                </a:lnTo>
                <a:lnTo>
                  <a:pt x="180218" y="119856"/>
                </a:lnTo>
                <a:lnTo>
                  <a:pt x="188440" y="143893"/>
                </a:lnTo>
                <a:lnTo>
                  <a:pt x="190907" y="155443"/>
                </a:lnTo>
                <a:lnTo>
                  <a:pt x="191565" y="160745"/>
                </a:lnTo>
                <a:lnTo>
                  <a:pt x="193591" y="166662"/>
                </a:lnTo>
                <a:lnTo>
                  <a:pt x="196530" y="172987"/>
                </a:lnTo>
                <a:lnTo>
                  <a:pt x="206134" y="191150"/>
                </a:lnTo>
                <a:lnTo>
                  <a:pt x="238120" y="254686"/>
                </a:lnTo>
                <a:lnTo>
                  <a:pt x="245267" y="265187"/>
                </a:lnTo>
                <a:lnTo>
                  <a:pt x="247914" y="270735"/>
                </a:lnTo>
                <a:lnTo>
                  <a:pt x="249404" y="278321"/>
                </a:lnTo>
                <a:lnTo>
                  <a:pt x="249613" y="280764"/>
                </a:lnTo>
                <a:lnTo>
                  <a:pt x="250547" y="283187"/>
                </a:lnTo>
                <a:lnTo>
                  <a:pt x="253700" y="287995"/>
                </a:lnTo>
                <a:lnTo>
                  <a:pt x="261398" y="296756"/>
                </a:lnTo>
                <a:lnTo>
                  <a:pt x="263020" y="298524"/>
                </a:lnTo>
                <a:lnTo>
                  <a:pt x="263454" y="299789"/>
                </a:lnTo>
                <a:lnTo>
                  <a:pt x="263934" y="303311"/>
                </a:lnTo>
                <a:lnTo>
                  <a:pt x="264856" y="304568"/>
                </a:lnTo>
                <a:lnTo>
                  <a:pt x="266264" y="305406"/>
                </a:lnTo>
                <a:lnTo>
                  <a:pt x="271463" y="30708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2"/>
          <p:cNvSpPr/>
          <p:nvPr/>
        </p:nvSpPr>
        <p:spPr>
          <a:xfrm>
            <a:off x="8222456" y="2857500"/>
            <a:ext cx="257176" cy="35719"/>
          </a:xfrm>
          <a:custGeom>
            <a:avLst/>
            <a:gdLst/>
            <a:ahLst/>
            <a:cxnLst/>
            <a:rect l="0" t="0" r="0" b="0"/>
            <a:pathLst>
              <a:path w="257176" h="35719">
                <a:moveTo>
                  <a:pt x="0" y="35718"/>
                </a:moveTo>
                <a:lnTo>
                  <a:pt x="14434" y="35718"/>
                </a:lnTo>
                <a:lnTo>
                  <a:pt x="17560" y="34925"/>
                </a:lnTo>
                <a:lnTo>
                  <a:pt x="20438" y="33602"/>
                </a:lnTo>
                <a:lnTo>
                  <a:pt x="23150" y="31926"/>
                </a:lnTo>
                <a:lnTo>
                  <a:pt x="25752" y="30809"/>
                </a:lnTo>
                <a:lnTo>
                  <a:pt x="28281" y="30064"/>
                </a:lnTo>
                <a:lnTo>
                  <a:pt x="34795" y="29237"/>
                </a:lnTo>
                <a:lnTo>
                  <a:pt x="39865" y="29016"/>
                </a:lnTo>
                <a:lnTo>
                  <a:pt x="56262" y="28705"/>
                </a:lnTo>
                <a:lnTo>
                  <a:pt x="61320" y="28662"/>
                </a:lnTo>
                <a:lnTo>
                  <a:pt x="66280" y="27839"/>
                </a:lnTo>
                <a:lnTo>
                  <a:pt x="71174" y="26497"/>
                </a:lnTo>
                <a:lnTo>
                  <a:pt x="76025" y="24808"/>
                </a:lnTo>
                <a:lnTo>
                  <a:pt x="80846" y="23682"/>
                </a:lnTo>
                <a:lnTo>
                  <a:pt x="85647" y="22932"/>
                </a:lnTo>
                <a:lnTo>
                  <a:pt x="90435" y="22431"/>
                </a:lnTo>
                <a:lnTo>
                  <a:pt x="96803" y="21304"/>
                </a:lnTo>
                <a:lnTo>
                  <a:pt x="104223" y="19759"/>
                </a:lnTo>
                <a:lnTo>
                  <a:pt x="112345" y="17935"/>
                </a:lnTo>
                <a:lnTo>
                  <a:pt x="119346" y="16719"/>
                </a:lnTo>
                <a:lnTo>
                  <a:pt x="125601" y="15908"/>
                </a:lnTo>
                <a:lnTo>
                  <a:pt x="131359" y="15368"/>
                </a:lnTo>
                <a:lnTo>
                  <a:pt x="136785" y="14214"/>
                </a:lnTo>
                <a:lnTo>
                  <a:pt x="141990" y="12651"/>
                </a:lnTo>
                <a:lnTo>
                  <a:pt x="147047" y="10815"/>
                </a:lnTo>
                <a:lnTo>
                  <a:pt x="152007" y="9591"/>
                </a:lnTo>
                <a:lnTo>
                  <a:pt x="156900" y="8775"/>
                </a:lnTo>
                <a:lnTo>
                  <a:pt x="161750" y="8231"/>
                </a:lnTo>
                <a:lnTo>
                  <a:pt x="166571" y="7075"/>
                </a:lnTo>
                <a:lnTo>
                  <a:pt x="171372" y="5510"/>
                </a:lnTo>
                <a:lnTo>
                  <a:pt x="176160" y="3673"/>
                </a:lnTo>
                <a:lnTo>
                  <a:pt x="180940" y="2449"/>
                </a:lnTo>
                <a:lnTo>
                  <a:pt x="185715" y="1632"/>
                </a:lnTo>
                <a:lnTo>
                  <a:pt x="190484" y="1088"/>
                </a:lnTo>
                <a:lnTo>
                  <a:pt x="197902" y="483"/>
                </a:lnTo>
                <a:lnTo>
                  <a:pt x="203843" y="215"/>
                </a:lnTo>
                <a:lnTo>
                  <a:pt x="209130" y="95"/>
                </a:lnTo>
                <a:lnTo>
                  <a:pt x="25717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3"/>
          <p:cNvSpPr/>
          <p:nvPr/>
        </p:nvSpPr>
        <p:spPr>
          <a:xfrm>
            <a:off x="8580636" y="2750343"/>
            <a:ext cx="163315" cy="14263"/>
          </a:xfrm>
          <a:custGeom>
            <a:avLst/>
            <a:gdLst/>
            <a:ahLst/>
            <a:cxnLst/>
            <a:rect l="0" t="0" r="0" b="0"/>
            <a:pathLst>
              <a:path w="163315" h="14263">
                <a:moveTo>
                  <a:pt x="6151" y="7144"/>
                </a:moveTo>
                <a:lnTo>
                  <a:pt x="0" y="7144"/>
                </a:lnTo>
                <a:lnTo>
                  <a:pt x="6128" y="7144"/>
                </a:lnTo>
                <a:lnTo>
                  <a:pt x="9937" y="10936"/>
                </a:lnTo>
                <a:lnTo>
                  <a:pt x="11850" y="12054"/>
                </a:lnTo>
                <a:lnTo>
                  <a:pt x="13920" y="12798"/>
                </a:lnTo>
                <a:lnTo>
                  <a:pt x="16092" y="13295"/>
                </a:lnTo>
                <a:lnTo>
                  <a:pt x="18334" y="13626"/>
                </a:lnTo>
                <a:lnTo>
                  <a:pt x="22943" y="13994"/>
                </a:lnTo>
                <a:lnTo>
                  <a:pt x="29753" y="14157"/>
                </a:lnTo>
                <a:lnTo>
                  <a:pt x="43270" y="14262"/>
                </a:lnTo>
                <a:lnTo>
                  <a:pt x="46772" y="13477"/>
                </a:lnTo>
                <a:lnTo>
                  <a:pt x="50694" y="12160"/>
                </a:lnTo>
                <a:lnTo>
                  <a:pt x="54896" y="10488"/>
                </a:lnTo>
                <a:lnTo>
                  <a:pt x="59285" y="9373"/>
                </a:lnTo>
                <a:lnTo>
                  <a:pt x="63799" y="8630"/>
                </a:lnTo>
                <a:lnTo>
                  <a:pt x="68395" y="8135"/>
                </a:lnTo>
                <a:lnTo>
                  <a:pt x="73047" y="7805"/>
                </a:lnTo>
                <a:lnTo>
                  <a:pt x="77736" y="7584"/>
                </a:lnTo>
                <a:lnTo>
                  <a:pt x="87179" y="7340"/>
                </a:lnTo>
                <a:lnTo>
                  <a:pt x="121423" y="7152"/>
                </a:lnTo>
                <a:lnTo>
                  <a:pt x="124274" y="6355"/>
                </a:lnTo>
                <a:lnTo>
                  <a:pt x="126968" y="5031"/>
                </a:lnTo>
                <a:lnTo>
                  <a:pt x="129559" y="3354"/>
                </a:lnTo>
                <a:lnTo>
                  <a:pt x="132079" y="2236"/>
                </a:lnTo>
                <a:lnTo>
                  <a:pt x="134552" y="1491"/>
                </a:lnTo>
                <a:lnTo>
                  <a:pt x="136997" y="994"/>
                </a:lnTo>
                <a:lnTo>
                  <a:pt x="140213" y="663"/>
                </a:lnTo>
                <a:lnTo>
                  <a:pt x="143944" y="442"/>
                </a:lnTo>
                <a:lnTo>
                  <a:pt x="151530" y="196"/>
                </a:lnTo>
                <a:lnTo>
                  <a:pt x="16331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4"/>
          <p:cNvSpPr/>
          <p:nvPr/>
        </p:nvSpPr>
        <p:spPr>
          <a:xfrm>
            <a:off x="8636793" y="2828925"/>
            <a:ext cx="164308" cy="7144"/>
          </a:xfrm>
          <a:custGeom>
            <a:avLst/>
            <a:gdLst/>
            <a:ahLst/>
            <a:cxnLst/>
            <a:rect l="0" t="0" r="0" b="0"/>
            <a:pathLst>
              <a:path w="164308" h="7144">
                <a:moveTo>
                  <a:pt x="0" y="7143"/>
                </a:moveTo>
                <a:lnTo>
                  <a:pt x="3793" y="7143"/>
                </a:lnTo>
                <a:lnTo>
                  <a:pt x="5704" y="6350"/>
                </a:lnTo>
                <a:lnTo>
                  <a:pt x="7771" y="5027"/>
                </a:lnTo>
                <a:lnTo>
                  <a:pt x="9943" y="3351"/>
                </a:lnTo>
                <a:lnTo>
                  <a:pt x="12186" y="2234"/>
                </a:lnTo>
                <a:lnTo>
                  <a:pt x="14474" y="1489"/>
                </a:lnTo>
                <a:lnTo>
                  <a:pt x="16793" y="992"/>
                </a:lnTo>
                <a:lnTo>
                  <a:pt x="19926" y="662"/>
                </a:lnTo>
                <a:lnTo>
                  <a:pt x="23603" y="441"/>
                </a:lnTo>
                <a:lnTo>
                  <a:pt x="31128" y="196"/>
                </a:lnTo>
                <a:lnTo>
                  <a:pt x="40621" y="58"/>
                </a:lnTo>
                <a:lnTo>
                  <a:pt x="152006" y="0"/>
                </a:lnTo>
                <a:lnTo>
                  <a:pt x="154519" y="793"/>
                </a:lnTo>
                <a:lnTo>
                  <a:pt x="156988" y="2116"/>
                </a:lnTo>
                <a:lnTo>
                  <a:pt x="164307" y="71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5"/>
          <p:cNvSpPr/>
          <p:nvPr/>
        </p:nvSpPr>
        <p:spPr>
          <a:xfrm>
            <a:off x="8365331" y="3028950"/>
            <a:ext cx="171448" cy="214313"/>
          </a:xfrm>
          <a:custGeom>
            <a:avLst/>
            <a:gdLst/>
            <a:ahLst/>
            <a:cxnLst/>
            <a:rect l="0" t="0" r="0" b="0"/>
            <a:pathLst>
              <a:path w="171448" h="214313">
                <a:moveTo>
                  <a:pt x="0" y="14287"/>
                </a:moveTo>
                <a:lnTo>
                  <a:pt x="6151" y="14287"/>
                </a:lnTo>
                <a:lnTo>
                  <a:pt x="6482" y="15081"/>
                </a:lnTo>
                <a:lnTo>
                  <a:pt x="6850" y="18079"/>
                </a:lnTo>
                <a:lnTo>
                  <a:pt x="7742" y="19197"/>
                </a:lnTo>
                <a:lnTo>
                  <a:pt x="9130" y="19941"/>
                </a:lnTo>
                <a:lnTo>
                  <a:pt x="10849" y="20438"/>
                </a:lnTo>
                <a:lnTo>
                  <a:pt x="11201" y="21563"/>
                </a:lnTo>
                <a:lnTo>
                  <a:pt x="10643" y="23106"/>
                </a:lnTo>
                <a:lnTo>
                  <a:pt x="9476" y="24929"/>
                </a:lnTo>
                <a:lnTo>
                  <a:pt x="9493" y="26938"/>
                </a:lnTo>
                <a:lnTo>
                  <a:pt x="10297" y="29071"/>
                </a:lnTo>
                <a:lnTo>
                  <a:pt x="11627" y="31287"/>
                </a:lnTo>
                <a:lnTo>
                  <a:pt x="13104" y="35865"/>
                </a:lnTo>
                <a:lnTo>
                  <a:pt x="13762" y="40546"/>
                </a:lnTo>
                <a:lnTo>
                  <a:pt x="14053" y="45272"/>
                </a:lnTo>
                <a:lnTo>
                  <a:pt x="14926" y="46850"/>
                </a:lnTo>
                <a:lnTo>
                  <a:pt x="16300" y="47902"/>
                </a:lnTo>
                <a:lnTo>
                  <a:pt x="18011" y="48603"/>
                </a:lnTo>
                <a:lnTo>
                  <a:pt x="19151" y="49864"/>
                </a:lnTo>
                <a:lnTo>
                  <a:pt x="19911" y="51499"/>
                </a:lnTo>
                <a:lnTo>
                  <a:pt x="20418" y="53382"/>
                </a:lnTo>
                <a:lnTo>
                  <a:pt x="23098" y="57592"/>
                </a:lnTo>
                <a:lnTo>
                  <a:pt x="24924" y="59826"/>
                </a:lnTo>
                <a:lnTo>
                  <a:pt x="26141" y="62108"/>
                </a:lnTo>
                <a:lnTo>
                  <a:pt x="27493" y="66762"/>
                </a:lnTo>
                <a:lnTo>
                  <a:pt x="28094" y="71476"/>
                </a:lnTo>
                <a:lnTo>
                  <a:pt x="28479" y="77177"/>
                </a:lnTo>
                <a:lnTo>
                  <a:pt x="28556" y="83213"/>
                </a:lnTo>
                <a:lnTo>
                  <a:pt x="28575" y="85722"/>
                </a:lnTo>
                <a:lnTo>
                  <a:pt x="28575" y="40478"/>
                </a:lnTo>
                <a:lnTo>
                  <a:pt x="29369" y="38098"/>
                </a:lnTo>
                <a:lnTo>
                  <a:pt x="32368" y="33336"/>
                </a:lnTo>
                <a:lnTo>
                  <a:pt x="34229" y="28574"/>
                </a:lnTo>
                <a:lnTo>
                  <a:pt x="35057" y="23812"/>
                </a:lnTo>
                <a:lnTo>
                  <a:pt x="35522" y="17462"/>
                </a:lnTo>
                <a:lnTo>
                  <a:pt x="35692" y="10913"/>
                </a:lnTo>
                <a:lnTo>
                  <a:pt x="35711" y="8260"/>
                </a:lnTo>
                <a:lnTo>
                  <a:pt x="36507" y="7888"/>
                </a:lnTo>
                <a:lnTo>
                  <a:pt x="41372" y="7290"/>
                </a:lnTo>
                <a:lnTo>
                  <a:pt x="46567" y="7152"/>
                </a:lnTo>
                <a:lnTo>
                  <a:pt x="80965" y="7143"/>
                </a:lnTo>
                <a:lnTo>
                  <a:pt x="83346" y="6350"/>
                </a:lnTo>
                <a:lnTo>
                  <a:pt x="88108" y="3351"/>
                </a:lnTo>
                <a:lnTo>
                  <a:pt x="92869" y="1489"/>
                </a:lnTo>
                <a:lnTo>
                  <a:pt x="97632" y="662"/>
                </a:lnTo>
                <a:lnTo>
                  <a:pt x="102394" y="294"/>
                </a:lnTo>
                <a:lnTo>
                  <a:pt x="109272" y="130"/>
                </a:lnTo>
                <a:lnTo>
                  <a:pt x="166979" y="0"/>
                </a:lnTo>
                <a:lnTo>
                  <a:pt x="168469" y="793"/>
                </a:lnTo>
                <a:lnTo>
                  <a:pt x="169462" y="2116"/>
                </a:lnTo>
                <a:lnTo>
                  <a:pt x="171058" y="6150"/>
                </a:lnTo>
                <a:lnTo>
                  <a:pt x="171372" y="12650"/>
                </a:lnTo>
                <a:lnTo>
                  <a:pt x="171447" y="30985"/>
                </a:lnTo>
                <a:lnTo>
                  <a:pt x="170654" y="34150"/>
                </a:lnTo>
                <a:lnTo>
                  <a:pt x="169331" y="37848"/>
                </a:lnTo>
                <a:lnTo>
                  <a:pt x="167656" y="41900"/>
                </a:lnTo>
                <a:lnTo>
                  <a:pt x="165796" y="48520"/>
                </a:lnTo>
                <a:lnTo>
                  <a:pt x="165298" y="51396"/>
                </a:lnTo>
                <a:lnTo>
                  <a:pt x="162631" y="56709"/>
                </a:lnTo>
                <a:lnTo>
                  <a:pt x="160809" y="59237"/>
                </a:lnTo>
                <a:lnTo>
                  <a:pt x="159592" y="62510"/>
                </a:lnTo>
                <a:lnTo>
                  <a:pt x="158782" y="66280"/>
                </a:lnTo>
                <a:lnTo>
                  <a:pt x="158243" y="70380"/>
                </a:lnTo>
                <a:lnTo>
                  <a:pt x="157089" y="74701"/>
                </a:lnTo>
                <a:lnTo>
                  <a:pt x="155525" y="79169"/>
                </a:lnTo>
                <a:lnTo>
                  <a:pt x="153690" y="83736"/>
                </a:lnTo>
                <a:lnTo>
                  <a:pt x="152466" y="88367"/>
                </a:lnTo>
                <a:lnTo>
                  <a:pt x="151650" y="93043"/>
                </a:lnTo>
                <a:lnTo>
                  <a:pt x="151106" y="97747"/>
                </a:lnTo>
                <a:lnTo>
                  <a:pt x="150744" y="102471"/>
                </a:lnTo>
                <a:lnTo>
                  <a:pt x="150502" y="107207"/>
                </a:lnTo>
                <a:lnTo>
                  <a:pt x="150161" y="119342"/>
                </a:lnTo>
                <a:lnTo>
                  <a:pt x="150115" y="122424"/>
                </a:lnTo>
                <a:lnTo>
                  <a:pt x="149288" y="126066"/>
                </a:lnTo>
                <a:lnTo>
                  <a:pt x="147945" y="130081"/>
                </a:lnTo>
                <a:lnTo>
                  <a:pt x="146254" y="134346"/>
                </a:lnTo>
                <a:lnTo>
                  <a:pt x="145128" y="138776"/>
                </a:lnTo>
                <a:lnTo>
                  <a:pt x="144377" y="143317"/>
                </a:lnTo>
                <a:lnTo>
                  <a:pt x="143877" y="147932"/>
                </a:lnTo>
                <a:lnTo>
                  <a:pt x="143543" y="151803"/>
                </a:lnTo>
                <a:lnTo>
                  <a:pt x="143171" y="158219"/>
                </a:lnTo>
                <a:lnTo>
                  <a:pt x="142279" y="161042"/>
                </a:lnTo>
                <a:lnTo>
                  <a:pt x="139170" y="166295"/>
                </a:lnTo>
                <a:lnTo>
                  <a:pt x="138024" y="169601"/>
                </a:lnTo>
                <a:lnTo>
                  <a:pt x="137260" y="173392"/>
                </a:lnTo>
                <a:lnTo>
                  <a:pt x="136750" y="177507"/>
                </a:lnTo>
                <a:lnTo>
                  <a:pt x="136184" y="184196"/>
                </a:lnTo>
                <a:lnTo>
                  <a:pt x="135821" y="191165"/>
                </a:lnTo>
                <a:lnTo>
                  <a:pt x="135757" y="196165"/>
                </a:lnTo>
                <a:lnTo>
                  <a:pt x="135732" y="213202"/>
                </a:lnTo>
                <a:lnTo>
                  <a:pt x="136526" y="213572"/>
                </a:lnTo>
                <a:lnTo>
                  <a:pt x="137849" y="213819"/>
                </a:lnTo>
                <a:lnTo>
                  <a:pt x="142875" y="2143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6"/>
          <p:cNvSpPr/>
          <p:nvPr/>
        </p:nvSpPr>
        <p:spPr>
          <a:xfrm>
            <a:off x="8636801" y="2993231"/>
            <a:ext cx="185722" cy="211220"/>
          </a:xfrm>
          <a:custGeom>
            <a:avLst/>
            <a:gdLst/>
            <a:ahLst/>
            <a:cxnLst/>
            <a:rect l="0" t="0" r="0" b="0"/>
            <a:pathLst>
              <a:path w="185722" h="211220">
                <a:moveTo>
                  <a:pt x="128580" y="7144"/>
                </a:moveTo>
                <a:lnTo>
                  <a:pt x="128580" y="0"/>
                </a:lnTo>
                <a:lnTo>
                  <a:pt x="122429" y="0"/>
                </a:lnTo>
                <a:lnTo>
                  <a:pt x="117939" y="3792"/>
                </a:lnTo>
                <a:lnTo>
                  <a:pt x="115929" y="4909"/>
                </a:lnTo>
                <a:lnTo>
                  <a:pt x="111580" y="6151"/>
                </a:lnTo>
                <a:lnTo>
                  <a:pt x="107002" y="6702"/>
                </a:lnTo>
                <a:lnTo>
                  <a:pt x="104670" y="6849"/>
                </a:lnTo>
                <a:lnTo>
                  <a:pt x="101526" y="7741"/>
                </a:lnTo>
                <a:lnTo>
                  <a:pt x="97844" y="9130"/>
                </a:lnTo>
                <a:lnTo>
                  <a:pt x="93802" y="10849"/>
                </a:lnTo>
                <a:lnTo>
                  <a:pt x="90314" y="11995"/>
                </a:lnTo>
                <a:lnTo>
                  <a:pt x="87194" y="12759"/>
                </a:lnTo>
                <a:lnTo>
                  <a:pt x="84320" y="13269"/>
                </a:lnTo>
                <a:lnTo>
                  <a:pt x="79011" y="15951"/>
                </a:lnTo>
                <a:lnTo>
                  <a:pt x="76484" y="17778"/>
                </a:lnTo>
                <a:lnTo>
                  <a:pt x="73213" y="18996"/>
                </a:lnTo>
                <a:lnTo>
                  <a:pt x="69443" y="19807"/>
                </a:lnTo>
                <a:lnTo>
                  <a:pt x="65343" y="20349"/>
                </a:lnTo>
                <a:lnTo>
                  <a:pt x="61816" y="20709"/>
                </a:lnTo>
                <a:lnTo>
                  <a:pt x="58670" y="20950"/>
                </a:lnTo>
                <a:lnTo>
                  <a:pt x="53059" y="21217"/>
                </a:lnTo>
                <a:lnTo>
                  <a:pt x="47919" y="21336"/>
                </a:lnTo>
                <a:lnTo>
                  <a:pt x="40563" y="21403"/>
                </a:lnTo>
                <a:lnTo>
                  <a:pt x="38152" y="22206"/>
                </a:lnTo>
                <a:lnTo>
                  <a:pt x="33356" y="25215"/>
                </a:lnTo>
                <a:lnTo>
                  <a:pt x="29986" y="27579"/>
                </a:lnTo>
                <a:lnTo>
                  <a:pt x="27081" y="28132"/>
                </a:lnTo>
                <a:lnTo>
                  <a:pt x="25195" y="28280"/>
                </a:lnTo>
                <a:lnTo>
                  <a:pt x="23144" y="29172"/>
                </a:lnTo>
                <a:lnTo>
                  <a:pt x="18749" y="32280"/>
                </a:lnTo>
                <a:lnTo>
                  <a:pt x="14369" y="35833"/>
                </a:lnTo>
                <a:lnTo>
                  <a:pt x="8245" y="41780"/>
                </a:lnTo>
                <a:lnTo>
                  <a:pt x="7875" y="42934"/>
                </a:lnTo>
                <a:lnTo>
                  <a:pt x="7355" y="48352"/>
                </a:lnTo>
                <a:lnTo>
                  <a:pt x="7234" y="52710"/>
                </a:lnTo>
                <a:lnTo>
                  <a:pt x="6408" y="54984"/>
                </a:lnTo>
                <a:lnTo>
                  <a:pt x="3372" y="59627"/>
                </a:lnTo>
                <a:lnTo>
                  <a:pt x="1494" y="64336"/>
                </a:lnTo>
                <a:lnTo>
                  <a:pt x="660" y="69075"/>
                </a:lnTo>
                <a:lnTo>
                  <a:pt x="288" y="73827"/>
                </a:lnTo>
                <a:lnTo>
                  <a:pt x="124" y="78585"/>
                </a:lnTo>
                <a:lnTo>
                  <a:pt x="9" y="85578"/>
                </a:lnTo>
                <a:lnTo>
                  <a:pt x="0" y="89099"/>
                </a:lnTo>
                <a:lnTo>
                  <a:pt x="791" y="91149"/>
                </a:lnTo>
                <a:lnTo>
                  <a:pt x="4904" y="97034"/>
                </a:lnTo>
                <a:lnTo>
                  <a:pt x="6144" y="98688"/>
                </a:lnTo>
                <a:lnTo>
                  <a:pt x="6695" y="101540"/>
                </a:lnTo>
                <a:lnTo>
                  <a:pt x="7078" y="107210"/>
                </a:lnTo>
                <a:lnTo>
                  <a:pt x="7110" y="110620"/>
                </a:lnTo>
                <a:lnTo>
                  <a:pt x="7913" y="111846"/>
                </a:lnTo>
                <a:lnTo>
                  <a:pt x="9241" y="112664"/>
                </a:lnTo>
                <a:lnTo>
                  <a:pt x="13284" y="113977"/>
                </a:lnTo>
                <a:lnTo>
                  <a:pt x="17777" y="114204"/>
                </a:lnTo>
                <a:lnTo>
                  <a:pt x="24136" y="114271"/>
                </a:lnTo>
                <a:lnTo>
                  <a:pt x="26406" y="113487"/>
                </a:lnTo>
                <a:lnTo>
                  <a:pt x="31046" y="110499"/>
                </a:lnTo>
                <a:lnTo>
                  <a:pt x="35754" y="108642"/>
                </a:lnTo>
                <a:lnTo>
                  <a:pt x="41453" y="107449"/>
                </a:lnTo>
                <a:lnTo>
                  <a:pt x="46465" y="105170"/>
                </a:lnTo>
                <a:lnTo>
                  <a:pt x="50024" y="103451"/>
                </a:lnTo>
                <a:lnTo>
                  <a:pt x="53191" y="102305"/>
                </a:lnTo>
                <a:lnTo>
                  <a:pt x="58825" y="101031"/>
                </a:lnTo>
                <a:lnTo>
                  <a:pt x="62233" y="99898"/>
                </a:lnTo>
                <a:lnTo>
                  <a:pt x="66093" y="98348"/>
                </a:lnTo>
                <a:lnTo>
                  <a:pt x="70252" y="96522"/>
                </a:lnTo>
                <a:lnTo>
                  <a:pt x="74613" y="95304"/>
                </a:lnTo>
                <a:lnTo>
                  <a:pt x="79109" y="94492"/>
                </a:lnTo>
                <a:lnTo>
                  <a:pt x="83693" y="93951"/>
                </a:lnTo>
                <a:lnTo>
                  <a:pt x="87543" y="93590"/>
                </a:lnTo>
                <a:lnTo>
                  <a:pt x="90903" y="93350"/>
                </a:lnTo>
                <a:lnTo>
                  <a:pt x="93937" y="93189"/>
                </a:lnTo>
                <a:lnTo>
                  <a:pt x="101541" y="93011"/>
                </a:lnTo>
                <a:lnTo>
                  <a:pt x="119358" y="92897"/>
                </a:lnTo>
                <a:lnTo>
                  <a:pt x="123225" y="93681"/>
                </a:lnTo>
                <a:lnTo>
                  <a:pt x="126598" y="94998"/>
                </a:lnTo>
                <a:lnTo>
                  <a:pt x="129639" y="96669"/>
                </a:lnTo>
                <a:lnTo>
                  <a:pt x="133255" y="97784"/>
                </a:lnTo>
                <a:lnTo>
                  <a:pt x="137253" y="98526"/>
                </a:lnTo>
                <a:lnTo>
                  <a:pt x="141506" y="99022"/>
                </a:lnTo>
                <a:lnTo>
                  <a:pt x="144341" y="100146"/>
                </a:lnTo>
                <a:lnTo>
                  <a:pt x="146231" y="101689"/>
                </a:lnTo>
                <a:lnTo>
                  <a:pt x="147491" y="103511"/>
                </a:lnTo>
                <a:lnTo>
                  <a:pt x="149919" y="104726"/>
                </a:lnTo>
                <a:lnTo>
                  <a:pt x="153124" y="105536"/>
                </a:lnTo>
                <a:lnTo>
                  <a:pt x="156849" y="106076"/>
                </a:lnTo>
                <a:lnTo>
                  <a:pt x="160126" y="107230"/>
                </a:lnTo>
                <a:lnTo>
                  <a:pt x="165884" y="110628"/>
                </a:lnTo>
                <a:lnTo>
                  <a:pt x="171088" y="114785"/>
                </a:lnTo>
                <a:lnTo>
                  <a:pt x="173588" y="117004"/>
                </a:lnTo>
                <a:lnTo>
                  <a:pt x="175254" y="119278"/>
                </a:lnTo>
                <a:lnTo>
                  <a:pt x="177105" y="123920"/>
                </a:lnTo>
                <a:lnTo>
                  <a:pt x="180045" y="128630"/>
                </a:lnTo>
                <a:lnTo>
                  <a:pt x="184607" y="134328"/>
                </a:lnTo>
                <a:lnTo>
                  <a:pt x="185231" y="137224"/>
                </a:lnTo>
                <a:lnTo>
                  <a:pt x="185582" y="143317"/>
                </a:lnTo>
                <a:lnTo>
                  <a:pt x="185686" y="150149"/>
                </a:lnTo>
                <a:lnTo>
                  <a:pt x="185721" y="163362"/>
                </a:lnTo>
                <a:lnTo>
                  <a:pt x="184930" y="166058"/>
                </a:lnTo>
                <a:lnTo>
                  <a:pt x="183609" y="167855"/>
                </a:lnTo>
                <a:lnTo>
                  <a:pt x="181935" y="169053"/>
                </a:lnTo>
                <a:lnTo>
                  <a:pt x="177958" y="174618"/>
                </a:lnTo>
                <a:lnTo>
                  <a:pt x="175786" y="178325"/>
                </a:lnTo>
                <a:lnTo>
                  <a:pt x="173544" y="180795"/>
                </a:lnTo>
                <a:lnTo>
                  <a:pt x="171256" y="182443"/>
                </a:lnTo>
                <a:lnTo>
                  <a:pt x="166598" y="185067"/>
                </a:lnTo>
                <a:lnTo>
                  <a:pt x="161880" y="188879"/>
                </a:lnTo>
                <a:lnTo>
                  <a:pt x="157138" y="193219"/>
                </a:lnTo>
                <a:lnTo>
                  <a:pt x="154763" y="195487"/>
                </a:lnTo>
                <a:lnTo>
                  <a:pt x="152384" y="197000"/>
                </a:lnTo>
                <a:lnTo>
                  <a:pt x="147627" y="198680"/>
                </a:lnTo>
                <a:lnTo>
                  <a:pt x="142866" y="201544"/>
                </a:lnTo>
                <a:lnTo>
                  <a:pt x="140484" y="203419"/>
                </a:lnTo>
                <a:lnTo>
                  <a:pt x="135724" y="205502"/>
                </a:lnTo>
                <a:lnTo>
                  <a:pt x="130960" y="206428"/>
                </a:lnTo>
                <a:lnTo>
                  <a:pt x="126199" y="206839"/>
                </a:lnTo>
                <a:lnTo>
                  <a:pt x="123817" y="207743"/>
                </a:lnTo>
                <a:lnTo>
                  <a:pt x="119055" y="210863"/>
                </a:lnTo>
                <a:lnTo>
                  <a:pt x="116674" y="211219"/>
                </a:lnTo>
                <a:lnTo>
                  <a:pt x="114292" y="210663"/>
                </a:lnTo>
                <a:lnTo>
                  <a:pt x="109530" y="208722"/>
                </a:lnTo>
                <a:lnTo>
                  <a:pt x="104767" y="207859"/>
                </a:lnTo>
                <a:lnTo>
                  <a:pt x="100005" y="207475"/>
                </a:lnTo>
                <a:lnTo>
                  <a:pt x="97624" y="207373"/>
                </a:lnTo>
                <a:lnTo>
                  <a:pt x="96036" y="206511"/>
                </a:lnTo>
                <a:lnTo>
                  <a:pt x="94977" y="205143"/>
                </a:lnTo>
                <a:lnTo>
                  <a:pt x="94272" y="203437"/>
                </a:lnTo>
                <a:lnTo>
                  <a:pt x="93008" y="202299"/>
                </a:lnTo>
                <a:lnTo>
                  <a:pt x="91371" y="201541"/>
                </a:lnTo>
                <a:lnTo>
                  <a:pt x="87437" y="200699"/>
                </a:lnTo>
                <a:lnTo>
                  <a:pt x="83041" y="200324"/>
                </a:lnTo>
                <a:lnTo>
                  <a:pt x="79897" y="200114"/>
                </a:lnTo>
                <a:lnTo>
                  <a:pt x="79456" y="199290"/>
                </a:lnTo>
                <a:lnTo>
                  <a:pt x="78966" y="196259"/>
                </a:lnTo>
                <a:lnTo>
                  <a:pt x="78042" y="195133"/>
                </a:lnTo>
                <a:lnTo>
                  <a:pt x="76632" y="194382"/>
                </a:lnTo>
                <a:lnTo>
                  <a:pt x="71430" y="19288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7"/>
          <p:cNvSpPr/>
          <p:nvPr/>
        </p:nvSpPr>
        <p:spPr>
          <a:xfrm>
            <a:off x="5729287" y="3686264"/>
            <a:ext cx="142876" cy="192793"/>
          </a:xfrm>
          <a:custGeom>
            <a:avLst/>
            <a:gdLst/>
            <a:ahLst/>
            <a:cxnLst/>
            <a:rect l="0" t="0" r="0" b="0"/>
            <a:pathLst>
              <a:path w="142876" h="192793">
                <a:moveTo>
                  <a:pt x="0" y="42773"/>
                </a:moveTo>
                <a:lnTo>
                  <a:pt x="10642" y="42773"/>
                </a:lnTo>
                <a:lnTo>
                  <a:pt x="12651" y="41979"/>
                </a:lnTo>
                <a:lnTo>
                  <a:pt x="17000" y="38981"/>
                </a:lnTo>
                <a:lnTo>
                  <a:pt x="21350" y="35497"/>
                </a:lnTo>
                <a:lnTo>
                  <a:pt x="24835" y="32131"/>
                </a:lnTo>
                <a:lnTo>
                  <a:pt x="26875" y="30916"/>
                </a:lnTo>
                <a:lnTo>
                  <a:pt x="34333" y="28412"/>
                </a:lnTo>
                <a:lnTo>
                  <a:pt x="37970" y="26849"/>
                </a:lnTo>
                <a:lnTo>
                  <a:pt x="41982" y="25014"/>
                </a:lnTo>
                <a:lnTo>
                  <a:pt x="45451" y="23790"/>
                </a:lnTo>
                <a:lnTo>
                  <a:pt x="48557" y="22974"/>
                </a:lnTo>
                <a:lnTo>
                  <a:pt x="51421" y="22430"/>
                </a:lnTo>
                <a:lnTo>
                  <a:pt x="54125" y="21273"/>
                </a:lnTo>
                <a:lnTo>
                  <a:pt x="56721" y="19709"/>
                </a:lnTo>
                <a:lnTo>
                  <a:pt x="59245" y="17872"/>
                </a:lnTo>
                <a:lnTo>
                  <a:pt x="62515" y="16647"/>
                </a:lnTo>
                <a:lnTo>
                  <a:pt x="66283" y="15831"/>
                </a:lnTo>
                <a:lnTo>
                  <a:pt x="70383" y="15287"/>
                </a:lnTo>
                <a:lnTo>
                  <a:pt x="73909" y="14130"/>
                </a:lnTo>
                <a:lnTo>
                  <a:pt x="77054" y="12565"/>
                </a:lnTo>
                <a:lnTo>
                  <a:pt x="79945" y="10728"/>
                </a:lnTo>
                <a:lnTo>
                  <a:pt x="82665" y="9503"/>
                </a:lnTo>
                <a:lnTo>
                  <a:pt x="85273" y="8687"/>
                </a:lnTo>
                <a:lnTo>
                  <a:pt x="87805" y="8143"/>
                </a:lnTo>
                <a:lnTo>
                  <a:pt x="90287" y="7780"/>
                </a:lnTo>
                <a:lnTo>
                  <a:pt x="92735" y="7538"/>
                </a:lnTo>
                <a:lnTo>
                  <a:pt x="95160" y="7377"/>
                </a:lnTo>
                <a:lnTo>
                  <a:pt x="97572" y="6476"/>
                </a:lnTo>
                <a:lnTo>
                  <a:pt x="99973" y="5081"/>
                </a:lnTo>
                <a:lnTo>
                  <a:pt x="102367" y="3358"/>
                </a:lnTo>
                <a:lnTo>
                  <a:pt x="104757" y="2209"/>
                </a:lnTo>
                <a:lnTo>
                  <a:pt x="107145" y="1443"/>
                </a:lnTo>
                <a:lnTo>
                  <a:pt x="109530" y="932"/>
                </a:lnTo>
                <a:lnTo>
                  <a:pt x="112707" y="591"/>
                </a:lnTo>
                <a:lnTo>
                  <a:pt x="116413" y="364"/>
                </a:lnTo>
                <a:lnTo>
                  <a:pt x="126183" y="0"/>
                </a:lnTo>
                <a:lnTo>
                  <a:pt x="126984" y="764"/>
                </a:lnTo>
                <a:lnTo>
                  <a:pt x="127519" y="2067"/>
                </a:lnTo>
                <a:lnTo>
                  <a:pt x="127875" y="3730"/>
                </a:lnTo>
                <a:lnTo>
                  <a:pt x="128906" y="4837"/>
                </a:lnTo>
                <a:lnTo>
                  <a:pt x="130387" y="5576"/>
                </a:lnTo>
                <a:lnTo>
                  <a:pt x="134676" y="6762"/>
                </a:lnTo>
                <a:lnTo>
                  <a:pt x="137379" y="9041"/>
                </a:lnTo>
                <a:lnTo>
                  <a:pt x="139211" y="10760"/>
                </a:lnTo>
                <a:lnTo>
                  <a:pt x="140433" y="12700"/>
                </a:lnTo>
                <a:lnTo>
                  <a:pt x="141789" y="16972"/>
                </a:lnTo>
                <a:lnTo>
                  <a:pt x="142393" y="21516"/>
                </a:lnTo>
                <a:lnTo>
                  <a:pt x="142660" y="26976"/>
                </a:lnTo>
                <a:lnTo>
                  <a:pt x="142833" y="41299"/>
                </a:lnTo>
                <a:lnTo>
                  <a:pt x="142867" y="55799"/>
                </a:lnTo>
                <a:lnTo>
                  <a:pt x="142076" y="59395"/>
                </a:lnTo>
                <a:lnTo>
                  <a:pt x="140755" y="62585"/>
                </a:lnTo>
                <a:lnTo>
                  <a:pt x="139080" y="65506"/>
                </a:lnTo>
                <a:lnTo>
                  <a:pt x="137964" y="69041"/>
                </a:lnTo>
                <a:lnTo>
                  <a:pt x="137220" y="72985"/>
                </a:lnTo>
                <a:lnTo>
                  <a:pt x="136723" y="77202"/>
                </a:lnTo>
                <a:lnTo>
                  <a:pt x="136393" y="80807"/>
                </a:lnTo>
                <a:lnTo>
                  <a:pt x="136172" y="84004"/>
                </a:lnTo>
                <a:lnTo>
                  <a:pt x="136025" y="86929"/>
                </a:lnTo>
                <a:lnTo>
                  <a:pt x="135862" y="94412"/>
                </a:lnTo>
                <a:lnTo>
                  <a:pt x="135731" y="180883"/>
                </a:lnTo>
                <a:lnTo>
                  <a:pt x="136525" y="182471"/>
                </a:lnTo>
                <a:lnTo>
                  <a:pt x="137848" y="183530"/>
                </a:lnTo>
                <a:lnTo>
                  <a:pt x="139524" y="184236"/>
                </a:lnTo>
                <a:lnTo>
                  <a:pt x="140641" y="185500"/>
                </a:lnTo>
                <a:lnTo>
                  <a:pt x="141386" y="187137"/>
                </a:lnTo>
                <a:lnTo>
                  <a:pt x="142875" y="19279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8"/>
          <p:cNvSpPr/>
          <p:nvPr/>
        </p:nvSpPr>
        <p:spPr>
          <a:xfrm>
            <a:off x="5943698" y="3629025"/>
            <a:ext cx="235635" cy="150018"/>
          </a:xfrm>
          <a:custGeom>
            <a:avLst/>
            <a:gdLst/>
            <a:ahLst/>
            <a:cxnLst/>
            <a:rect l="0" t="0" r="0" b="0"/>
            <a:pathLst>
              <a:path w="235635" h="150018">
                <a:moveTo>
                  <a:pt x="121345" y="0"/>
                </a:moveTo>
                <a:lnTo>
                  <a:pt x="93642" y="0"/>
                </a:lnTo>
                <a:lnTo>
                  <a:pt x="90177" y="793"/>
                </a:lnTo>
                <a:lnTo>
                  <a:pt x="84210" y="3792"/>
                </a:lnTo>
                <a:lnTo>
                  <a:pt x="80713" y="4909"/>
                </a:lnTo>
                <a:lnTo>
                  <a:pt x="76794" y="5654"/>
                </a:lnTo>
                <a:lnTo>
                  <a:pt x="72595" y="6150"/>
                </a:lnTo>
                <a:lnTo>
                  <a:pt x="65811" y="6702"/>
                </a:lnTo>
                <a:lnTo>
                  <a:pt x="60151" y="6947"/>
                </a:lnTo>
                <a:lnTo>
                  <a:pt x="54990" y="7056"/>
                </a:lnTo>
                <a:lnTo>
                  <a:pt x="3673" y="7143"/>
                </a:lnTo>
                <a:lnTo>
                  <a:pt x="2416" y="7937"/>
                </a:lnTo>
                <a:lnTo>
                  <a:pt x="1578" y="9260"/>
                </a:lnTo>
                <a:lnTo>
                  <a:pt x="0" y="13993"/>
                </a:lnTo>
                <a:lnTo>
                  <a:pt x="3723" y="17992"/>
                </a:lnTo>
                <a:lnTo>
                  <a:pt x="4830" y="19932"/>
                </a:lnTo>
                <a:lnTo>
                  <a:pt x="6061" y="24204"/>
                </a:lnTo>
                <a:lnTo>
                  <a:pt x="6608" y="28749"/>
                </a:lnTo>
                <a:lnTo>
                  <a:pt x="6753" y="31072"/>
                </a:lnTo>
                <a:lnTo>
                  <a:pt x="7645" y="34208"/>
                </a:lnTo>
                <a:lnTo>
                  <a:pt x="9032" y="37887"/>
                </a:lnTo>
                <a:lnTo>
                  <a:pt x="10751" y="41926"/>
                </a:lnTo>
                <a:lnTo>
                  <a:pt x="11897" y="45413"/>
                </a:lnTo>
                <a:lnTo>
                  <a:pt x="12661" y="48531"/>
                </a:lnTo>
                <a:lnTo>
                  <a:pt x="13170" y="51405"/>
                </a:lnTo>
                <a:lnTo>
                  <a:pt x="13510" y="54113"/>
                </a:lnTo>
                <a:lnTo>
                  <a:pt x="13736" y="56713"/>
                </a:lnTo>
                <a:lnTo>
                  <a:pt x="13887" y="59240"/>
                </a:lnTo>
                <a:lnTo>
                  <a:pt x="14055" y="66281"/>
                </a:lnTo>
                <a:lnTo>
                  <a:pt x="14099" y="70380"/>
                </a:lnTo>
                <a:lnTo>
                  <a:pt x="14923" y="73907"/>
                </a:lnTo>
                <a:lnTo>
                  <a:pt x="16266" y="77053"/>
                </a:lnTo>
                <a:lnTo>
                  <a:pt x="17955" y="79943"/>
                </a:lnTo>
                <a:lnTo>
                  <a:pt x="19081" y="82664"/>
                </a:lnTo>
                <a:lnTo>
                  <a:pt x="19832" y="85272"/>
                </a:lnTo>
                <a:lnTo>
                  <a:pt x="20332" y="87804"/>
                </a:lnTo>
                <a:lnTo>
                  <a:pt x="20666" y="90286"/>
                </a:lnTo>
                <a:lnTo>
                  <a:pt x="20888" y="92735"/>
                </a:lnTo>
                <a:lnTo>
                  <a:pt x="21245" y="98574"/>
                </a:lnTo>
                <a:lnTo>
                  <a:pt x="21294" y="101490"/>
                </a:lnTo>
                <a:lnTo>
                  <a:pt x="21325" y="106037"/>
                </a:lnTo>
                <a:lnTo>
                  <a:pt x="22121" y="106410"/>
                </a:lnTo>
                <a:lnTo>
                  <a:pt x="27483" y="107058"/>
                </a:lnTo>
                <a:lnTo>
                  <a:pt x="31975" y="110919"/>
                </a:lnTo>
                <a:lnTo>
                  <a:pt x="33190" y="111252"/>
                </a:lnTo>
                <a:lnTo>
                  <a:pt x="34000" y="110680"/>
                </a:lnTo>
                <a:lnTo>
                  <a:pt x="35526" y="107362"/>
                </a:lnTo>
                <a:lnTo>
                  <a:pt x="39385" y="103424"/>
                </a:lnTo>
                <a:lnTo>
                  <a:pt x="41305" y="102287"/>
                </a:lnTo>
                <a:lnTo>
                  <a:pt x="47800" y="99892"/>
                </a:lnTo>
                <a:lnTo>
                  <a:pt x="52411" y="96519"/>
                </a:lnTo>
                <a:lnTo>
                  <a:pt x="59222" y="92374"/>
                </a:lnTo>
                <a:lnTo>
                  <a:pt x="63261" y="90158"/>
                </a:lnTo>
                <a:lnTo>
                  <a:pt x="69866" y="85578"/>
                </a:lnTo>
                <a:lnTo>
                  <a:pt x="76240" y="80897"/>
                </a:lnTo>
                <a:lnTo>
                  <a:pt x="80163" y="78538"/>
                </a:lnTo>
                <a:lnTo>
                  <a:pt x="84365" y="76170"/>
                </a:lnTo>
                <a:lnTo>
                  <a:pt x="93268" y="71424"/>
                </a:lnTo>
                <a:lnTo>
                  <a:pt x="97865" y="69047"/>
                </a:lnTo>
                <a:lnTo>
                  <a:pt x="102517" y="67463"/>
                </a:lnTo>
                <a:lnTo>
                  <a:pt x="107205" y="66406"/>
                </a:lnTo>
                <a:lnTo>
                  <a:pt x="111919" y="65702"/>
                </a:lnTo>
                <a:lnTo>
                  <a:pt x="119273" y="62803"/>
                </a:lnTo>
                <a:lnTo>
                  <a:pt x="122344" y="60918"/>
                </a:lnTo>
                <a:lnTo>
                  <a:pt x="125980" y="59662"/>
                </a:lnTo>
                <a:lnTo>
                  <a:pt x="129992" y="58825"/>
                </a:lnTo>
                <a:lnTo>
                  <a:pt x="134253" y="58266"/>
                </a:lnTo>
                <a:lnTo>
                  <a:pt x="138682" y="57894"/>
                </a:lnTo>
                <a:lnTo>
                  <a:pt x="143222" y="57646"/>
                </a:lnTo>
                <a:lnTo>
                  <a:pt x="152499" y="57370"/>
                </a:lnTo>
                <a:lnTo>
                  <a:pt x="180894" y="57169"/>
                </a:lnTo>
                <a:lnTo>
                  <a:pt x="190410" y="57158"/>
                </a:lnTo>
                <a:lnTo>
                  <a:pt x="194376" y="57949"/>
                </a:lnTo>
                <a:lnTo>
                  <a:pt x="200899" y="60944"/>
                </a:lnTo>
                <a:lnTo>
                  <a:pt x="212826" y="67093"/>
                </a:lnTo>
                <a:lnTo>
                  <a:pt x="219683" y="71623"/>
                </a:lnTo>
                <a:lnTo>
                  <a:pt x="225376" y="76282"/>
                </a:lnTo>
                <a:lnTo>
                  <a:pt x="228005" y="78636"/>
                </a:lnTo>
                <a:lnTo>
                  <a:pt x="230552" y="80999"/>
                </a:lnTo>
                <a:lnTo>
                  <a:pt x="232250" y="83368"/>
                </a:lnTo>
                <a:lnTo>
                  <a:pt x="233382" y="85741"/>
                </a:lnTo>
                <a:lnTo>
                  <a:pt x="234136" y="88117"/>
                </a:lnTo>
                <a:lnTo>
                  <a:pt x="234639" y="90494"/>
                </a:lnTo>
                <a:lnTo>
                  <a:pt x="234975" y="92873"/>
                </a:lnTo>
                <a:lnTo>
                  <a:pt x="235198" y="95253"/>
                </a:lnTo>
                <a:lnTo>
                  <a:pt x="235348" y="97633"/>
                </a:lnTo>
                <a:lnTo>
                  <a:pt x="235513" y="102394"/>
                </a:lnTo>
                <a:lnTo>
                  <a:pt x="235619" y="111918"/>
                </a:lnTo>
                <a:lnTo>
                  <a:pt x="235634" y="116681"/>
                </a:lnTo>
                <a:lnTo>
                  <a:pt x="234844" y="119062"/>
                </a:lnTo>
                <a:lnTo>
                  <a:pt x="233524" y="121443"/>
                </a:lnTo>
                <a:lnTo>
                  <a:pt x="231849" y="123825"/>
                </a:lnTo>
                <a:lnTo>
                  <a:pt x="229939" y="126206"/>
                </a:lnTo>
                <a:lnTo>
                  <a:pt x="227873" y="128587"/>
                </a:lnTo>
                <a:lnTo>
                  <a:pt x="225701" y="130968"/>
                </a:lnTo>
                <a:lnTo>
                  <a:pt x="223460" y="132556"/>
                </a:lnTo>
                <a:lnTo>
                  <a:pt x="218852" y="134320"/>
                </a:lnTo>
                <a:lnTo>
                  <a:pt x="212042" y="137220"/>
                </a:lnTo>
                <a:lnTo>
                  <a:pt x="208004" y="139105"/>
                </a:lnTo>
                <a:lnTo>
                  <a:pt x="201400" y="141199"/>
                </a:lnTo>
                <a:lnTo>
                  <a:pt x="195025" y="142924"/>
                </a:lnTo>
                <a:lnTo>
                  <a:pt x="191103" y="144495"/>
                </a:lnTo>
                <a:lnTo>
                  <a:pt x="186901" y="146336"/>
                </a:lnTo>
                <a:lnTo>
                  <a:pt x="182511" y="147563"/>
                </a:lnTo>
                <a:lnTo>
                  <a:pt x="177997" y="148382"/>
                </a:lnTo>
                <a:lnTo>
                  <a:pt x="173401" y="148927"/>
                </a:lnTo>
                <a:lnTo>
                  <a:pt x="166177" y="149533"/>
                </a:lnTo>
                <a:lnTo>
                  <a:pt x="159527" y="149803"/>
                </a:lnTo>
                <a:lnTo>
                  <a:pt x="142322" y="149976"/>
                </a:lnTo>
                <a:lnTo>
                  <a:pt x="105785" y="150017"/>
                </a:lnTo>
                <a:lnTo>
                  <a:pt x="103828" y="149224"/>
                </a:lnTo>
                <a:lnTo>
                  <a:pt x="102524" y="147901"/>
                </a:lnTo>
                <a:lnTo>
                  <a:pt x="101654" y="146226"/>
                </a:lnTo>
                <a:lnTo>
                  <a:pt x="100280" y="145108"/>
                </a:lnTo>
                <a:lnTo>
                  <a:pt x="98571" y="144364"/>
                </a:lnTo>
                <a:lnTo>
                  <a:pt x="92770" y="1428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9"/>
          <p:cNvSpPr/>
          <p:nvPr/>
        </p:nvSpPr>
        <p:spPr>
          <a:xfrm>
            <a:off x="7665243" y="3807619"/>
            <a:ext cx="714376" cy="78582"/>
          </a:xfrm>
          <a:custGeom>
            <a:avLst/>
            <a:gdLst/>
            <a:ahLst/>
            <a:cxnLst/>
            <a:rect l="0" t="0" r="0" b="0"/>
            <a:pathLst>
              <a:path w="714376" h="78582">
                <a:moveTo>
                  <a:pt x="0" y="35718"/>
                </a:moveTo>
                <a:lnTo>
                  <a:pt x="0" y="29567"/>
                </a:lnTo>
                <a:lnTo>
                  <a:pt x="794" y="29236"/>
                </a:lnTo>
                <a:lnTo>
                  <a:pt x="3793" y="28868"/>
                </a:lnTo>
                <a:lnTo>
                  <a:pt x="5704" y="27977"/>
                </a:lnTo>
                <a:lnTo>
                  <a:pt x="7771" y="26589"/>
                </a:lnTo>
                <a:lnTo>
                  <a:pt x="9943" y="24869"/>
                </a:lnTo>
                <a:lnTo>
                  <a:pt x="12186" y="23723"/>
                </a:lnTo>
                <a:lnTo>
                  <a:pt x="16793" y="22449"/>
                </a:lnTo>
                <a:lnTo>
                  <a:pt x="27013" y="20838"/>
                </a:lnTo>
                <a:lnTo>
                  <a:pt x="30708" y="19448"/>
                </a:lnTo>
                <a:lnTo>
                  <a:pt x="34759" y="17728"/>
                </a:lnTo>
                <a:lnTo>
                  <a:pt x="47759" y="14173"/>
                </a:lnTo>
                <a:lnTo>
                  <a:pt x="51683" y="12623"/>
                </a:lnTo>
                <a:lnTo>
                  <a:pt x="55887" y="10796"/>
                </a:lnTo>
                <a:lnTo>
                  <a:pt x="66908" y="8767"/>
                </a:lnTo>
                <a:lnTo>
                  <a:pt x="84383" y="7624"/>
                </a:lnTo>
                <a:lnTo>
                  <a:pt x="95448" y="6563"/>
                </a:lnTo>
                <a:lnTo>
                  <a:pt x="101731" y="5169"/>
                </a:lnTo>
                <a:lnTo>
                  <a:pt x="108302" y="3446"/>
                </a:lnTo>
                <a:lnTo>
                  <a:pt x="125135" y="1021"/>
                </a:lnTo>
                <a:lnTo>
                  <a:pt x="143970" y="302"/>
                </a:lnTo>
                <a:lnTo>
                  <a:pt x="200068" y="11"/>
                </a:lnTo>
                <a:lnTo>
                  <a:pt x="250034" y="0"/>
                </a:lnTo>
                <a:lnTo>
                  <a:pt x="266437" y="2116"/>
                </a:lnTo>
                <a:lnTo>
                  <a:pt x="275256" y="3792"/>
                </a:lnTo>
                <a:lnTo>
                  <a:pt x="291404" y="5654"/>
                </a:lnTo>
                <a:lnTo>
                  <a:pt x="307313" y="6481"/>
                </a:lnTo>
                <a:lnTo>
                  <a:pt x="333326" y="6947"/>
                </a:lnTo>
                <a:lnTo>
                  <a:pt x="348964" y="7056"/>
                </a:lnTo>
                <a:lnTo>
                  <a:pt x="363852" y="9221"/>
                </a:lnTo>
                <a:lnTo>
                  <a:pt x="371155" y="10910"/>
                </a:lnTo>
                <a:lnTo>
                  <a:pt x="387737" y="12786"/>
                </a:lnTo>
                <a:lnTo>
                  <a:pt x="405690" y="14413"/>
                </a:lnTo>
                <a:lnTo>
                  <a:pt x="414923" y="15959"/>
                </a:lnTo>
                <a:lnTo>
                  <a:pt x="424253" y="17783"/>
                </a:lnTo>
                <a:lnTo>
                  <a:pt x="440970" y="19809"/>
                </a:lnTo>
                <a:lnTo>
                  <a:pt x="456337" y="20710"/>
                </a:lnTo>
                <a:lnTo>
                  <a:pt x="471104" y="21110"/>
                </a:lnTo>
                <a:lnTo>
                  <a:pt x="487722" y="23405"/>
                </a:lnTo>
                <a:lnTo>
                  <a:pt x="496598" y="25128"/>
                </a:lnTo>
                <a:lnTo>
                  <a:pt x="514927" y="27043"/>
                </a:lnTo>
                <a:lnTo>
                  <a:pt x="532863" y="28687"/>
                </a:lnTo>
                <a:lnTo>
                  <a:pt x="540980" y="30237"/>
                </a:lnTo>
                <a:lnTo>
                  <a:pt x="548772" y="32064"/>
                </a:lnTo>
                <a:lnTo>
                  <a:pt x="556348" y="34076"/>
                </a:lnTo>
                <a:lnTo>
                  <a:pt x="571116" y="38428"/>
                </a:lnTo>
                <a:lnTo>
                  <a:pt x="578387" y="39905"/>
                </a:lnTo>
                <a:lnTo>
                  <a:pt x="592818" y="41548"/>
                </a:lnTo>
                <a:lnTo>
                  <a:pt x="599206" y="42780"/>
                </a:lnTo>
                <a:lnTo>
                  <a:pt x="605052" y="44394"/>
                </a:lnTo>
                <a:lnTo>
                  <a:pt x="629633" y="52690"/>
                </a:lnTo>
                <a:lnTo>
                  <a:pt x="635655" y="54176"/>
                </a:lnTo>
                <a:lnTo>
                  <a:pt x="646580" y="55828"/>
                </a:lnTo>
                <a:lnTo>
                  <a:pt x="651716" y="57062"/>
                </a:lnTo>
                <a:lnTo>
                  <a:pt x="656728" y="58679"/>
                </a:lnTo>
                <a:lnTo>
                  <a:pt x="661656" y="60550"/>
                </a:lnTo>
                <a:lnTo>
                  <a:pt x="669249" y="62630"/>
                </a:lnTo>
                <a:lnTo>
                  <a:pt x="676063" y="64348"/>
                </a:lnTo>
                <a:lnTo>
                  <a:pt x="680102" y="65917"/>
                </a:lnTo>
                <a:lnTo>
                  <a:pt x="684383" y="67757"/>
                </a:lnTo>
                <a:lnTo>
                  <a:pt x="688030" y="69777"/>
                </a:lnTo>
                <a:lnTo>
                  <a:pt x="691256" y="71918"/>
                </a:lnTo>
                <a:lnTo>
                  <a:pt x="694200" y="74139"/>
                </a:lnTo>
                <a:lnTo>
                  <a:pt x="696956" y="75619"/>
                </a:lnTo>
                <a:lnTo>
                  <a:pt x="702136" y="77265"/>
                </a:lnTo>
                <a:lnTo>
                  <a:pt x="714375" y="7858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0"/>
          <p:cNvSpPr/>
          <p:nvPr/>
        </p:nvSpPr>
        <p:spPr>
          <a:xfrm>
            <a:off x="8415337" y="3764767"/>
            <a:ext cx="285751" cy="178573"/>
          </a:xfrm>
          <a:custGeom>
            <a:avLst/>
            <a:gdLst/>
            <a:ahLst/>
            <a:cxnLst/>
            <a:rect l="0" t="0" r="0" b="0"/>
            <a:pathLst>
              <a:path w="285751" h="178573">
                <a:moveTo>
                  <a:pt x="0" y="71426"/>
                </a:moveTo>
                <a:lnTo>
                  <a:pt x="3793" y="71426"/>
                </a:lnTo>
                <a:lnTo>
                  <a:pt x="4910" y="69839"/>
                </a:lnTo>
                <a:lnTo>
                  <a:pt x="5654" y="67193"/>
                </a:lnTo>
                <a:lnTo>
                  <a:pt x="6152" y="63842"/>
                </a:lnTo>
                <a:lnTo>
                  <a:pt x="7276" y="61607"/>
                </a:lnTo>
                <a:lnTo>
                  <a:pt x="8819" y="60118"/>
                </a:lnTo>
                <a:lnTo>
                  <a:pt x="12652" y="57669"/>
                </a:lnTo>
                <a:lnTo>
                  <a:pt x="17001" y="53935"/>
                </a:lnTo>
                <a:lnTo>
                  <a:pt x="21579" y="49630"/>
                </a:lnTo>
                <a:lnTo>
                  <a:pt x="34778" y="36605"/>
                </a:lnTo>
                <a:lnTo>
                  <a:pt x="39060" y="33131"/>
                </a:lnTo>
                <a:lnTo>
                  <a:pt x="43503" y="30021"/>
                </a:lnTo>
                <a:lnTo>
                  <a:pt x="48052" y="27154"/>
                </a:lnTo>
                <a:lnTo>
                  <a:pt x="52672" y="24449"/>
                </a:lnTo>
                <a:lnTo>
                  <a:pt x="57340" y="21852"/>
                </a:lnTo>
                <a:lnTo>
                  <a:pt x="66760" y="16849"/>
                </a:lnTo>
                <a:lnTo>
                  <a:pt x="90498" y="4777"/>
                </a:lnTo>
                <a:lnTo>
                  <a:pt x="95257" y="3181"/>
                </a:lnTo>
                <a:lnTo>
                  <a:pt x="100018" y="2117"/>
                </a:lnTo>
                <a:lnTo>
                  <a:pt x="104779" y="1407"/>
                </a:lnTo>
                <a:lnTo>
                  <a:pt x="109541" y="934"/>
                </a:lnTo>
                <a:lnTo>
                  <a:pt x="114302" y="619"/>
                </a:lnTo>
                <a:lnTo>
                  <a:pt x="119064" y="409"/>
                </a:lnTo>
                <a:lnTo>
                  <a:pt x="128588" y="176"/>
                </a:lnTo>
                <a:lnTo>
                  <a:pt x="158132" y="0"/>
                </a:lnTo>
                <a:lnTo>
                  <a:pt x="160984" y="790"/>
                </a:lnTo>
                <a:lnTo>
                  <a:pt x="166269" y="3784"/>
                </a:lnTo>
                <a:lnTo>
                  <a:pt x="171264" y="7761"/>
                </a:lnTo>
                <a:lnTo>
                  <a:pt x="173708" y="9933"/>
                </a:lnTo>
                <a:lnTo>
                  <a:pt x="176130" y="12968"/>
                </a:lnTo>
                <a:lnTo>
                  <a:pt x="178539" y="16579"/>
                </a:lnTo>
                <a:lnTo>
                  <a:pt x="180939" y="20574"/>
                </a:lnTo>
                <a:lnTo>
                  <a:pt x="182538" y="24825"/>
                </a:lnTo>
                <a:lnTo>
                  <a:pt x="183604" y="29246"/>
                </a:lnTo>
                <a:lnTo>
                  <a:pt x="184315" y="33781"/>
                </a:lnTo>
                <a:lnTo>
                  <a:pt x="184789" y="38392"/>
                </a:lnTo>
                <a:lnTo>
                  <a:pt x="185105" y="43054"/>
                </a:lnTo>
                <a:lnTo>
                  <a:pt x="185317" y="47749"/>
                </a:lnTo>
                <a:lnTo>
                  <a:pt x="184663" y="52466"/>
                </a:lnTo>
                <a:lnTo>
                  <a:pt x="183434" y="57199"/>
                </a:lnTo>
                <a:lnTo>
                  <a:pt x="181820" y="61942"/>
                </a:lnTo>
                <a:lnTo>
                  <a:pt x="180745" y="67484"/>
                </a:lnTo>
                <a:lnTo>
                  <a:pt x="180029" y="73561"/>
                </a:lnTo>
                <a:lnTo>
                  <a:pt x="179550" y="79993"/>
                </a:lnTo>
                <a:lnTo>
                  <a:pt x="178438" y="86663"/>
                </a:lnTo>
                <a:lnTo>
                  <a:pt x="176902" y="93490"/>
                </a:lnTo>
                <a:lnTo>
                  <a:pt x="175085" y="100423"/>
                </a:lnTo>
                <a:lnTo>
                  <a:pt x="172286" y="106632"/>
                </a:lnTo>
                <a:lnTo>
                  <a:pt x="168832" y="112359"/>
                </a:lnTo>
                <a:lnTo>
                  <a:pt x="164943" y="117765"/>
                </a:lnTo>
                <a:lnTo>
                  <a:pt x="161556" y="122956"/>
                </a:lnTo>
                <a:lnTo>
                  <a:pt x="158504" y="128005"/>
                </a:lnTo>
                <a:lnTo>
                  <a:pt x="155676" y="132958"/>
                </a:lnTo>
                <a:lnTo>
                  <a:pt x="150416" y="142695"/>
                </a:lnTo>
                <a:lnTo>
                  <a:pt x="147903" y="147513"/>
                </a:lnTo>
                <a:lnTo>
                  <a:pt x="145433" y="151520"/>
                </a:lnTo>
                <a:lnTo>
                  <a:pt x="142993" y="154985"/>
                </a:lnTo>
                <a:lnTo>
                  <a:pt x="140572" y="158088"/>
                </a:lnTo>
                <a:lnTo>
                  <a:pt x="135766" y="163653"/>
                </a:lnTo>
                <a:lnTo>
                  <a:pt x="133373" y="166248"/>
                </a:lnTo>
                <a:lnTo>
                  <a:pt x="131778" y="168772"/>
                </a:lnTo>
                <a:lnTo>
                  <a:pt x="130005" y="173693"/>
                </a:lnTo>
                <a:lnTo>
                  <a:pt x="128599" y="178545"/>
                </a:lnTo>
                <a:lnTo>
                  <a:pt x="132383" y="178572"/>
                </a:lnTo>
                <a:lnTo>
                  <a:pt x="134293" y="177781"/>
                </a:lnTo>
                <a:lnTo>
                  <a:pt x="140774" y="173671"/>
                </a:lnTo>
                <a:lnTo>
                  <a:pt x="148513" y="171306"/>
                </a:lnTo>
                <a:lnTo>
                  <a:pt x="156229" y="167940"/>
                </a:lnTo>
                <a:lnTo>
                  <a:pt x="164950" y="163799"/>
                </a:lnTo>
                <a:lnTo>
                  <a:pt x="173323" y="159312"/>
                </a:lnTo>
                <a:lnTo>
                  <a:pt x="179691" y="154672"/>
                </a:lnTo>
                <a:lnTo>
                  <a:pt x="187284" y="149964"/>
                </a:lnTo>
                <a:lnTo>
                  <a:pt x="191530" y="147597"/>
                </a:lnTo>
                <a:lnTo>
                  <a:pt x="196744" y="145226"/>
                </a:lnTo>
                <a:lnTo>
                  <a:pt x="202600" y="142851"/>
                </a:lnTo>
                <a:lnTo>
                  <a:pt x="208886" y="140474"/>
                </a:lnTo>
                <a:lnTo>
                  <a:pt x="214663" y="138095"/>
                </a:lnTo>
                <a:lnTo>
                  <a:pt x="220103" y="135716"/>
                </a:lnTo>
                <a:lnTo>
                  <a:pt x="230380" y="130956"/>
                </a:lnTo>
                <a:lnTo>
                  <a:pt x="254715" y="119051"/>
                </a:lnTo>
                <a:lnTo>
                  <a:pt x="269058" y="111908"/>
                </a:lnTo>
                <a:lnTo>
                  <a:pt x="276479" y="109262"/>
                </a:lnTo>
                <a:lnTo>
                  <a:pt x="285750" y="1071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1"/>
          <p:cNvSpPr/>
          <p:nvPr/>
        </p:nvSpPr>
        <p:spPr>
          <a:xfrm>
            <a:off x="8715403" y="3693364"/>
            <a:ext cx="142721" cy="156991"/>
          </a:xfrm>
          <a:custGeom>
            <a:avLst/>
            <a:gdLst/>
            <a:ahLst/>
            <a:cxnLst/>
            <a:rect l="0" t="0" r="0" b="0"/>
            <a:pathLst>
              <a:path w="142721" h="156991">
                <a:moveTo>
                  <a:pt x="49978" y="57104"/>
                </a:moveTo>
                <a:lnTo>
                  <a:pt x="15588" y="57104"/>
                </a:lnTo>
                <a:lnTo>
                  <a:pt x="12733" y="59221"/>
                </a:lnTo>
                <a:lnTo>
                  <a:pt x="10861" y="60897"/>
                </a:lnTo>
                <a:lnTo>
                  <a:pt x="9612" y="62807"/>
                </a:lnTo>
                <a:lnTo>
                  <a:pt x="8224" y="67047"/>
                </a:lnTo>
                <a:lnTo>
                  <a:pt x="7061" y="70083"/>
                </a:lnTo>
                <a:lnTo>
                  <a:pt x="5491" y="73694"/>
                </a:lnTo>
                <a:lnTo>
                  <a:pt x="3653" y="77689"/>
                </a:lnTo>
                <a:lnTo>
                  <a:pt x="2426" y="81940"/>
                </a:lnTo>
                <a:lnTo>
                  <a:pt x="1607" y="86362"/>
                </a:lnTo>
                <a:lnTo>
                  <a:pt x="1061" y="90897"/>
                </a:lnTo>
                <a:lnTo>
                  <a:pt x="699" y="95508"/>
                </a:lnTo>
                <a:lnTo>
                  <a:pt x="457" y="100169"/>
                </a:lnTo>
                <a:lnTo>
                  <a:pt x="116" y="112197"/>
                </a:lnTo>
                <a:lnTo>
                  <a:pt x="0" y="127165"/>
                </a:lnTo>
                <a:lnTo>
                  <a:pt x="784" y="130799"/>
                </a:lnTo>
                <a:lnTo>
                  <a:pt x="2101" y="134015"/>
                </a:lnTo>
                <a:lnTo>
                  <a:pt x="3773" y="136954"/>
                </a:lnTo>
                <a:lnTo>
                  <a:pt x="5680" y="139705"/>
                </a:lnTo>
                <a:lnTo>
                  <a:pt x="7746" y="142334"/>
                </a:lnTo>
                <a:lnTo>
                  <a:pt x="9917" y="144881"/>
                </a:lnTo>
                <a:lnTo>
                  <a:pt x="12952" y="147372"/>
                </a:lnTo>
                <a:lnTo>
                  <a:pt x="16563" y="149826"/>
                </a:lnTo>
                <a:lnTo>
                  <a:pt x="20558" y="152257"/>
                </a:lnTo>
                <a:lnTo>
                  <a:pt x="24014" y="153877"/>
                </a:lnTo>
                <a:lnTo>
                  <a:pt x="27112" y="154957"/>
                </a:lnTo>
                <a:lnTo>
                  <a:pt x="29971" y="155677"/>
                </a:lnTo>
                <a:lnTo>
                  <a:pt x="33466" y="156157"/>
                </a:lnTo>
                <a:lnTo>
                  <a:pt x="37382" y="156476"/>
                </a:lnTo>
                <a:lnTo>
                  <a:pt x="41581" y="156690"/>
                </a:lnTo>
                <a:lnTo>
                  <a:pt x="50479" y="156927"/>
                </a:lnTo>
                <a:lnTo>
                  <a:pt x="55075" y="156990"/>
                </a:lnTo>
                <a:lnTo>
                  <a:pt x="58932" y="156239"/>
                </a:lnTo>
                <a:lnTo>
                  <a:pt x="62297" y="154944"/>
                </a:lnTo>
                <a:lnTo>
                  <a:pt x="65334" y="153287"/>
                </a:lnTo>
                <a:lnTo>
                  <a:pt x="77194" y="147162"/>
                </a:lnTo>
                <a:lnTo>
                  <a:pt x="90762" y="140321"/>
                </a:lnTo>
                <a:lnTo>
                  <a:pt x="94629" y="137982"/>
                </a:lnTo>
                <a:lnTo>
                  <a:pt x="98002" y="135629"/>
                </a:lnTo>
                <a:lnTo>
                  <a:pt x="101044" y="133266"/>
                </a:lnTo>
                <a:lnTo>
                  <a:pt x="104659" y="130104"/>
                </a:lnTo>
                <a:lnTo>
                  <a:pt x="108657" y="126408"/>
                </a:lnTo>
                <a:lnTo>
                  <a:pt x="112910" y="122357"/>
                </a:lnTo>
                <a:lnTo>
                  <a:pt x="116539" y="118069"/>
                </a:lnTo>
                <a:lnTo>
                  <a:pt x="119753" y="113622"/>
                </a:lnTo>
                <a:lnTo>
                  <a:pt x="122687" y="109070"/>
                </a:lnTo>
                <a:lnTo>
                  <a:pt x="125439" y="104448"/>
                </a:lnTo>
                <a:lnTo>
                  <a:pt x="128066" y="99780"/>
                </a:lnTo>
                <a:lnTo>
                  <a:pt x="133102" y="90359"/>
                </a:lnTo>
                <a:lnTo>
                  <a:pt x="137986" y="80880"/>
                </a:lnTo>
                <a:lnTo>
                  <a:pt x="139607" y="76129"/>
                </a:lnTo>
                <a:lnTo>
                  <a:pt x="140686" y="71375"/>
                </a:lnTo>
                <a:lnTo>
                  <a:pt x="141407" y="66619"/>
                </a:lnTo>
                <a:lnTo>
                  <a:pt x="141886" y="61859"/>
                </a:lnTo>
                <a:lnTo>
                  <a:pt x="142206" y="57100"/>
                </a:lnTo>
                <a:lnTo>
                  <a:pt x="142420" y="52339"/>
                </a:lnTo>
                <a:lnTo>
                  <a:pt x="142657" y="42816"/>
                </a:lnTo>
                <a:lnTo>
                  <a:pt x="142720" y="38053"/>
                </a:lnTo>
                <a:lnTo>
                  <a:pt x="141968" y="34085"/>
                </a:lnTo>
                <a:lnTo>
                  <a:pt x="140675" y="30646"/>
                </a:lnTo>
                <a:lnTo>
                  <a:pt x="137118" y="23914"/>
                </a:lnTo>
                <a:lnTo>
                  <a:pt x="132893" y="15630"/>
                </a:lnTo>
                <a:lnTo>
                  <a:pt x="129861" y="11992"/>
                </a:lnTo>
                <a:lnTo>
                  <a:pt x="126251" y="8773"/>
                </a:lnTo>
                <a:lnTo>
                  <a:pt x="122259" y="5834"/>
                </a:lnTo>
                <a:lnTo>
                  <a:pt x="118008" y="3874"/>
                </a:lnTo>
                <a:lnTo>
                  <a:pt x="113588" y="2567"/>
                </a:lnTo>
                <a:lnTo>
                  <a:pt x="109053" y="1696"/>
                </a:lnTo>
                <a:lnTo>
                  <a:pt x="104443" y="1116"/>
                </a:lnTo>
                <a:lnTo>
                  <a:pt x="99782" y="729"/>
                </a:lnTo>
                <a:lnTo>
                  <a:pt x="95087" y="470"/>
                </a:lnTo>
                <a:lnTo>
                  <a:pt x="83520" y="184"/>
                </a:lnTo>
                <a:lnTo>
                  <a:pt x="60484" y="0"/>
                </a:lnTo>
                <a:lnTo>
                  <a:pt x="55394" y="778"/>
                </a:lnTo>
                <a:lnTo>
                  <a:pt x="50413" y="2091"/>
                </a:lnTo>
                <a:lnTo>
                  <a:pt x="45506" y="3760"/>
                </a:lnTo>
                <a:lnTo>
                  <a:pt x="41440" y="4873"/>
                </a:lnTo>
                <a:lnTo>
                  <a:pt x="37937" y="5615"/>
                </a:lnTo>
                <a:lnTo>
                  <a:pt x="34807" y="6109"/>
                </a:lnTo>
                <a:lnTo>
                  <a:pt x="31926" y="7232"/>
                </a:lnTo>
                <a:lnTo>
                  <a:pt x="29212" y="8775"/>
                </a:lnTo>
                <a:lnTo>
                  <a:pt x="26609" y="10597"/>
                </a:lnTo>
                <a:lnTo>
                  <a:pt x="24080" y="11812"/>
                </a:lnTo>
                <a:lnTo>
                  <a:pt x="21600" y="12622"/>
                </a:lnTo>
                <a:lnTo>
                  <a:pt x="19154" y="13162"/>
                </a:lnTo>
                <a:lnTo>
                  <a:pt x="16728" y="14316"/>
                </a:lnTo>
                <a:lnTo>
                  <a:pt x="14317" y="15878"/>
                </a:lnTo>
                <a:lnTo>
                  <a:pt x="7115" y="2138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2"/>
          <p:cNvSpPr/>
          <p:nvPr/>
        </p:nvSpPr>
        <p:spPr>
          <a:xfrm>
            <a:off x="8872537" y="3593307"/>
            <a:ext cx="199600" cy="142536"/>
          </a:xfrm>
          <a:custGeom>
            <a:avLst/>
            <a:gdLst/>
            <a:ahLst/>
            <a:cxnLst/>
            <a:rect l="0" t="0" r="0" b="0"/>
            <a:pathLst>
              <a:path w="199600" h="142536">
                <a:moveTo>
                  <a:pt x="50006" y="21430"/>
                </a:moveTo>
                <a:lnTo>
                  <a:pt x="50006" y="62359"/>
                </a:lnTo>
                <a:lnTo>
                  <a:pt x="49213" y="66972"/>
                </a:lnTo>
                <a:lnTo>
                  <a:pt x="47890" y="71635"/>
                </a:lnTo>
                <a:lnTo>
                  <a:pt x="46213" y="76331"/>
                </a:lnTo>
                <a:lnTo>
                  <a:pt x="45890" y="81050"/>
                </a:lnTo>
                <a:lnTo>
                  <a:pt x="46468" y="85783"/>
                </a:lnTo>
                <a:lnTo>
                  <a:pt x="47647" y="90526"/>
                </a:lnTo>
                <a:lnTo>
                  <a:pt x="48434" y="94481"/>
                </a:lnTo>
                <a:lnTo>
                  <a:pt x="48958" y="97912"/>
                </a:lnTo>
                <a:lnTo>
                  <a:pt x="49308" y="100993"/>
                </a:lnTo>
                <a:lnTo>
                  <a:pt x="49540" y="103841"/>
                </a:lnTo>
                <a:lnTo>
                  <a:pt x="49696" y="106533"/>
                </a:lnTo>
                <a:lnTo>
                  <a:pt x="49799" y="109122"/>
                </a:lnTo>
                <a:lnTo>
                  <a:pt x="49945" y="120350"/>
                </a:lnTo>
                <a:lnTo>
                  <a:pt x="50759" y="123889"/>
                </a:lnTo>
                <a:lnTo>
                  <a:pt x="52096" y="127042"/>
                </a:lnTo>
                <a:lnTo>
                  <a:pt x="53780" y="129938"/>
                </a:lnTo>
                <a:lnTo>
                  <a:pt x="55697" y="131869"/>
                </a:lnTo>
                <a:lnTo>
                  <a:pt x="57769" y="133156"/>
                </a:lnTo>
                <a:lnTo>
                  <a:pt x="59944" y="134014"/>
                </a:lnTo>
                <a:lnTo>
                  <a:pt x="64477" y="137084"/>
                </a:lnTo>
                <a:lnTo>
                  <a:pt x="66797" y="139014"/>
                </a:lnTo>
                <a:lnTo>
                  <a:pt x="69138" y="140300"/>
                </a:lnTo>
                <a:lnTo>
                  <a:pt x="73854" y="141730"/>
                </a:lnTo>
                <a:lnTo>
                  <a:pt x="78598" y="142365"/>
                </a:lnTo>
                <a:lnTo>
                  <a:pt x="80973" y="142535"/>
                </a:lnTo>
                <a:lnTo>
                  <a:pt x="84145" y="141854"/>
                </a:lnTo>
                <a:lnTo>
                  <a:pt x="87847" y="140606"/>
                </a:lnTo>
                <a:lnTo>
                  <a:pt x="91901" y="138981"/>
                </a:lnTo>
                <a:lnTo>
                  <a:pt x="96193" y="137104"/>
                </a:lnTo>
                <a:lnTo>
                  <a:pt x="105194" y="132901"/>
                </a:lnTo>
                <a:lnTo>
                  <a:pt x="133386" y="119022"/>
                </a:lnTo>
                <a:lnTo>
                  <a:pt x="138137" y="115860"/>
                </a:lnTo>
                <a:lnTo>
                  <a:pt x="142891" y="112165"/>
                </a:lnTo>
                <a:lnTo>
                  <a:pt x="147648" y="108114"/>
                </a:lnTo>
                <a:lnTo>
                  <a:pt x="151614" y="103826"/>
                </a:lnTo>
                <a:lnTo>
                  <a:pt x="155050" y="99379"/>
                </a:lnTo>
                <a:lnTo>
                  <a:pt x="158137" y="94827"/>
                </a:lnTo>
                <a:lnTo>
                  <a:pt x="161780" y="90999"/>
                </a:lnTo>
                <a:lnTo>
                  <a:pt x="165798" y="87653"/>
                </a:lnTo>
                <a:lnTo>
                  <a:pt x="170063" y="84629"/>
                </a:lnTo>
                <a:lnTo>
                  <a:pt x="173701" y="81025"/>
                </a:lnTo>
                <a:lnTo>
                  <a:pt x="176919" y="77035"/>
                </a:lnTo>
                <a:lnTo>
                  <a:pt x="179858" y="72787"/>
                </a:lnTo>
                <a:lnTo>
                  <a:pt x="182612" y="69162"/>
                </a:lnTo>
                <a:lnTo>
                  <a:pt x="185241" y="65952"/>
                </a:lnTo>
                <a:lnTo>
                  <a:pt x="187788" y="63017"/>
                </a:lnTo>
                <a:lnTo>
                  <a:pt x="190280" y="59473"/>
                </a:lnTo>
                <a:lnTo>
                  <a:pt x="192735" y="55524"/>
                </a:lnTo>
                <a:lnTo>
                  <a:pt x="195164" y="51303"/>
                </a:lnTo>
                <a:lnTo>
                  <a:pt x="196785" y="47695"/>
                </a:lnTo>
                <a:lnTo>
                  <a:pt x="197865" y="44496"/>
                </a:lnTo>
                <a:lnTo>
                  <a:pt x="198586" y="41570"/>
                </a:lnTo>
                <a:lnTo>
                  <a:pt x="199065" y="38825"/>
                </a:lnTo>
                <a:lnTo>
                  <a:pt x="199385" y="36202"/>
                </a:lnTo>
                <a:lnTo>
                  <a:pt x="199599" y="33659"/>
                </a:lnTo>
                <a:lnTo>
                  <a:pt x="198948" y="31170"/>
                </a:lnTo>
                <a:lnTo>
                  <a:pt x="197718" y="28718"/>
                </a:lnTo>
                <a:lnTo>
                  <a:pt x="196106" y="26288"/>
                </a:lnTo>
                <a:lnTo>
                  <a:pt x="194237" y="23875"/>
                </a:lnTo>
                <a:lnTo>
                  <a:pt x="192198" y="21473"/>
                </a:lnTo>
                <a:lnTo>
                  <a:pt x="190044" y="19077"/>
                </a:lnTo>
                <a:lnTo>
                  <a:pt x="187021" y="16686"/>
                </a:lnTo>
                <a:lnTo>
                  <a:pt x="183419" y="14299"/>
                </a:lnTo>
                <a:lnTo>
                  <a:pt x="179429" y="11914"/>
                </a:lnTo>
                <a:lnTo>
                  <a:pt x="175182" y="9530"/>
                </a:lnTo>
                <a:lnTo>
                  <a:pt x="166230" y="4764"/>
                </a:lnTo>
                <a:lnTo>
                  <a:pt x="160826" y="3176"/>
                </a:lnTo>
                <a:lnTo>
                  <a:pt x="154843" y="2117"/>
                </a:lnTo>
                <a:lnTo>
                  <a:pt x="148472" y="1411"/>
                </a:lnTo>
                <a:lnTo>
                  <a:pt x="142638" y="940"/>
                </a:lnTo>
                <a:lnTo>
                  <a:pt x="137161" y="626"/>
                </a:lnTo>
                <a:lnTo>
                  <a:pt x="131921" y="417"/>
                </a:lnTo>
                <a:lnTo>
                  <a:pt x="119751" y="185"/>
                </a:lnTo>
                <a:lnTo>
                  <a:pt x="41566" y="0"/>
                </a:lnTo>
                <a:lnTo>
                  <a:pt x="36443" y="793"/>
                </a:lnTo>
                <a:lnTo>
                  <a:pt x="32232" y="2116"/>
                </a:lnTo>
                <a:lnTo>
                  <a:pt x="28632" y="3792"/>
                </a:lnTo>
                <a:lnTo>
                  <a:pt x="22515" y="5653"/>
                </a:lnTo>
                <a:lnTo>
                  <a:pt x="16357" y="6481"/>
                </a:lnTo>
                <a:lnTo>
                  <a:pt x="12492" y="6701"/>
                </a:lnTo>
                <a:lnTo>
                  <a:pt x="0" y="71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3"/>
          <p:cNvSpPr/>
          <p:nvPr/>
        </p:nvSpPr>
        <p:spPr>
          <a:xfrm>
            <a:off x="4907756" y="4065096"/>
            <a:ext cx="735807" cy="199723"/>
          </a:xfrm>
          <a:custGeom>
            <a:avLst/>
            <a:gdLst/>
            <a:ahLst/>
            <a:cxnLst/>
            <a:rect l="0" t="0" r="0" b="0"/>
            <a:pathLst>
              <a:path w="735807" h="199723">
                <a:moveTo>
                  <a:pt x="735806" y="199722"/>
                </a:moveTo>
                <a:lnTo>
                  <a:pt x="735806" y="186430"/>
                </a:lnTo>
                <a:lnTo>
                  <a:pt x="735012" y="186098"/>
                </a:lnTo>
                <a:lnTo>
                  <a:pt x="732014" y="185729"/>
                </a:lnTo>
                <a:lnTo>
                  <a:pt x="730103" y="184837"/>
                </a:lnTo>
                <a:lnTo>
                  <a:pt x="725863" y="181730"/>
                </a:lnTo>
                <a:lnTo>
                  <a:pt x="724415" y="179790"/>
                </a:lnTo>
                <a:lnTo>
                  <a:pt x="722806" y="175518"/>
                </a:lnTo>
                <a:lnTo>
                  <a:pt x="721583" y="174061"/>
                </a:lnTo>
                <a:lnTo>
                  <a:pt x="719974" y="173090"/>
                </a:lnTo>
                <a:lnTo>
                  <a:pt x="718107" y="172442"/>
                </a:lnTo>
                <a:lnTo>
                  <a:pt x="713917" y="169606"/>
                </a:lnTo>
                <a:lnTo>
                  <a:pt x="707095" y="163547"/>
                </a:lnTo>
                <a:lnTo>
                  <a:pt x="704759" y="161318"/>
                </a:lnTo>
                <a:lnTo>
                  <a:pt x="702408" y="159832"/>
                </a:lnTo>
                <a:lnTo>
                  <a:pt x="697679" y="158181"/>
                </a:lnTo>
                <a:lnTo>
                  <a:pt x="695307" y="156153"/>
                </a:lnTo>
                <a:lnTo>
                  <a:pt x="692932" y="153213"/>
                </a:lnTo>
                <a:lnTo>
                  <a:pt x="690554" y="149666"/>
                </a:lnTo>
                <a:lnTo>
                  <a:pt x="685796" y="143609"/>
                </a:lnTo>
                <a:lnTo>
                  <a:pt x="683416" y="140882"/>
                </a:lnTo>
                <a:lnTo>
                  <a:pt x="676538" y="135735"/>
                </a:lnTo>
                <a:lnTo>
                  <a:pt x="668984" y="130802"/>
                </a:lnTo>
                <a:lnTo>
                  <a:pt x="662980" y="125964"/>
                </a:lnTo>
                <a:lnTo>
                  <a:pt x="655550" y="121168"/>
                </a:lnTo>
                <a:lnTo>
                  <a:pt x="646955" y="116391"/>
                </a:lnTo>
                <a:lnTo>
                  <a:pt x="633192" y="109239"/>
                </a:lnTo>
                <a:lnTo>
                  <a:pt x="552450" y="68754"/>
                </a:lnTo>
                <a:lnTo>
                  <a:pt x="540808" y="63991"/>
                </a:lnTo>
                <a:lnTo>
                  <a:pt x="528490" y="59229"/>
                </a:lnTo>
                <a:lnTo>
                  <a:pt x="517724" y="54466"/>
                </a:lnTo>
                <a:lnTo>
                  <a:pt x="507647" y="49704"/>
                </a:lnTo>
                <a:lnTo>
                  <a:pt x="497083" y="44941"/>
                </a:lnTo>
                <a:lnTo>
                  <a:pt x="478542" y="37797"/>
                </a:lnTo>
                <a:lnTo>
                  <a:pt x="467744" y="33035"/>
                </a:lnTo>
                <a:lnTo>
                  <a:pt x="455536" y="30389"/>
                </a:lnTo>
                <a:lnTo>
                  <a:pt x="442967" y="28419"/>
                </a:lnTo>
                <a:lnTo>
                  <a:pt x="426171" y="22848"/>
                </a:lnTo>
                <a:lnTo>
                  <a:pt x="407260" y="16964"/>
                </a:lnTo>
                <a:lnTo>
                  <a:pt x="390457" y="14074"/>
                </a:lnTo>
                <a:lnTo>
                  <a:pt x="370749" y="9337"/>
                </a:lnTo>
                <a:lnTo>
                  <a:pt x="350622" y="7580"/>
                </a:lnTo>
                <a:lnTo>
                  <a:pt x="333458" y="6266"/>
                </a:lnTo>
                <a:lnTo>
                  <a:pt x="314438" y="1996"/>
                </a:lnTo>
                <a:lnTo>
                  <a:pt x="297601" y="379"/>
                </a:lnTo>
                <a:lnTo>
                  <a:pt x="284667" y="0"/>
                </a:lnTo>
                <a:lnTo>
                  <a:pt x="273098" y="1948"/>
                </a:lnTo>
                <a:lnTo>
                  <a:pt x="261870" y="4667"/>
                </a:lnTo>
                <a:lnTo>
                  <a:pt x="242956" y="6197"/>
                </a:lnTo>
                <a:lnTo>
                  <a:pt x="226151" y="6650"/>
                </a:lnTo>
                <a:lnTo>
                  <a:pt x="206443" y="7578"/>
                </a:lnTo>
                <a:lnTo>
                  <a:pt x="186316" y="11734"/>
                </a:lnTo>
                <a:lnTo>
                  <a:pt x="169946" y="14111"/>
                </a:lnTo>
                <a:lnTo>
                  <a:pt x="155041" y="19490"/>
                </a:lnTo>
                <a:lnTo>
                  <a:pt x="140570" y="25317"/>
                </a:lnTo>
                <a:lnTo>
                  <a:pt x="121459" y="29805"/>
                </a:lnTo>
                <a:lnTo>
                  <a:pt x="107161" y="35870"/>
                </a:lnTo>
                <a:lnTo>
                  <a:pt x="98427" y="39587"/>
                </a:lnTo>
                <a:lnTo>
                  <a:pt x="84236" y="44089"/>
                </a:lnTo>
                <a:lnTo>
                  <a:pt x="76332" y="48002"/>
                </a:lnTo>
                <a:lnTo>
                  <a:pt x="70173" y="52387"/>
                </a:lnTo>
                <a:lnTo>
                  <a:pt x="64790" y="56981"/>
                </a:lnTo>
                <a:lnTo>
                  <a:pt x="58958" y="61669"/>
                </a:lnTo>
                <a:lnTo>
                  <a:pt x="51074" y="66399"/>
                </a:lnTo>
                <a:lnTo>
                  <a:pt x="44395" y="71146"/>
                </a:lnTo>
                <a:lnTo>
                  <a:pt x="38781" y="75903"/>
                </a:lnTo>
                <a:lnTo>
                  <a:pt x="33640" y="80662"/>
                </a:lnTo>
                <a:lnTo>
                  <a:pt x="31158" y="82249"/>
                </a:lnTo>
                <a:lnTo>
                  <a:pt x="26283" y="84012"/>
                </a:lnTo>
                <a:lnTo>
                  <a:pt x="24666" y="85276"/>
                </a:lnTo>
                <a:lnTo>
                  <a:pt x="23587" y="86912"/>
                </a:lnTo>
                <a:lnTo>
                  <a:pt x="22869" y="88796"/>
                </a:lnTo>
                <a:lnTo>
                  <a:pt x="19953" y="93008"/>
                </a:lnTo>
                <a:lnTo>
                  <a:pt x="18065" y="95241"/>
                </a:lnTo>
                <a:lnTo>
                  <a:pt x="16012" y="96731"/>
                </a:lnTo>
                <a:lnTo>
                  <a:pt x="11614" y="98386"/>
                </a:lnTo>
                <a:lnTo>
                  <a:pt x="0" y="9971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4"/>
          <p:cNvSpPr/>
          <p:nvPr/>
        </p:nvSpPr>
        <p:spPr>
          <a:xfrm>
            <a:off x="4271962" y="4300661"/>
            <a:ext cx="178595" cy="178471"/>
          </a:xfrm>
          <a:custGeom>
            <a:avLst/>
            <a:gdLst/>
            <a:ahLst/>
            <a:cxnLst/>
            <a:rect l="0" t="0" r="0" b="0"/>
            <a:pathLst>
              <a:path w="178595" h="178471">
                <a:moveTo>
                  <a:pt x="0" y="57026"/>
                </a:moveTo>
                <a:lnTo>
                  <a:pt x="0" y="53234"/>
                </a:lnTo>
                <a:lnTo>
                  <a:pt x="794" y="51323"/>
                </a:lnTo>
                <a:lnTo>
                  <a:pt x="3792" y="47083"/>
                </a:lnTo>
                <a:lnTo>
                  <a:pt x="4910" y="44841"/>
                </a:lnTo>
                <a:lnTo>
                  <a:pt x="6151" y="40234"/>
                </a:lnTo>
                <a:lnTo>
                  <a:pt x="8819" y="35540"/>
                </a:lnTo>
                <a:lnTo>
                  <a:pt x="10642" y="33177"/>
                </a:lnTo>
                <a:lnTo>
                  <a:pt x="13445" y="30808"/>
                </a:lnTo>
                <a:lnTo>
                  <a:pt x="16901" y="28435"/>
                </a:lnTo>
                <a:lnTo>
                  <a:pt x="20792" y="26059"/>
                </a:lnTo>
                <a:lnTo>
                  <a:pt x="24180" y="23682"/>
                </a:lnTo>
                <a:lnTo>
                  <a:pt x="27232" y="21303"/>
                </a:lnTo>
                <a:lnTo>
                  <a:pt x="32741" y="16543"/>
                </a:lnTo>
                <a:lnTo>
                  <a:pt x="37835" y="11781"/>
                </a:lnTo>
                <a:lnTo>
                  <a:pt x="45165" y="4638"/>
                </a:lnTo>
                <a:lnTo>
                  <a:pt x="48366" y="3051"/>
                </a:lnTo>
                <a:lnTo>
                  <a:pt x="52088" y="1993"/>
                </a:lnTo>
                <a:lnTo>
                  <a:pt x="56157" y="1287"/>
                </a:lnTo>
                <a:lnTo>
                  <a:pt x="59663" y="817"/>
                </a:lnTo>
                <a:lnTo>
                  <a:pt x="62794" y="503"/>
                </a:lnTo>
                <a:lnTo>
                  <a:pt x="65675" y="294"/>
                </a:lnTo>
                <a:lnTo>
                  <a:pt x="70993" y="62"/>
                </a:lnTo>
                <a:lnTo>
                  <a:pt x="73523" y="0"/>
                </a:lnTo>
                <a:lnTo>
                  <a:pt x="76003" y="752"/>
                </a:lnTo>
                <a:lnTo>
                  <a:pt x="80875" y="3705"/>
                </a:lnTo>
                <a:lnTo>
                  <a:pt x="85686" y="5547"/>
                </a:lnTo>
                <a:lnTo>
                  <a:pt x="88080" y="6038"/>
                </a:lnTo>
                <a:lnTo>
                  <a:pt x="92858" y="8700"/>
                </a:lnTo>
                <a:lnTo>
                  <a:pt x="95242" y="10521"/>
                </a:lnTo>
                <a:lnTo>
                  <a:pt x="96832" y="13323"/>
                </a:lnTo>
                <a:lnTo>
                  <a:pt x="97892" y="16778"/>
                </a:lnTo>
                <a:lnTo>
                  <a:pt x="98599" y="20669"/>
                </a:lnTo>
                <a:lnTo>
                  <a:pt x="99864" y="24057"/>
                </a:lnTo>
                <a:lnTo>
                  <a:pt x="101501" y="27109"/>
                </a:lnTo>
                <a:lnTo>
                  <a:pt x="103386" y="29938"/>
                </a:lnTo>
                <a:lnTo>
                  <a:pt x="104643" y="33411"/>
                </a:lnTo>
                <a:lnTo>
                  <a:pt x="105481" y="37314"/>
                </a:lnTo>
                <a:lnTo>
                  <a:pt x="106039" y="41503"/>
                </a:lnTo>
                <a:lnTo>
                  <a:pt x="106411" y="45884"/>
                </a:lnTo>
                <a:lnTo>
                  <a:pt x="106660" y="50392"/>
                </a:lnTo>
                <a:lnTo>
                  <a:pt x="106936" y="59634"/>
                </a:lnTo>
                <a:lnTo>
                  <a:pt x="107128" y="87042"/>
                </a:lnTo>
                <a:lnTo>
                  <a:pt x="106343" y="92118"/>
                </a:lnTo>
                <a:lnTo>
                  <a:pt x="105027" y="96296"/>
                </a:lnTo>
                <a:lnTo>
                  <a:pt x="103355" y="99875"/>
                </a:lnTo>
                <a:lnTo>
                  <a:pt x="102241" y="103848"/>
                </a:lnTo>
                <a:lnTo>
                  <a:pt x="101498" y="108085"/>
                </a:lnTo>
                <a:lnTo>
                  <a:pt x="101003" y="112496"/>
                </a:lnTo>
                <a:lnTo>
                  <a:pt x="99879" y="117025"/>
                </a:lnTo>
                <a:lnTo>
                  <a:pt x="98336" y="121631"/>
                </a:lnTo>
                <a:lnTo>
                  <a:pt x="96514" y="126290"/>
                </a:lnTo>
                <a:lnTo>
                  <a:pt x="95299" y="130983"/>
                </a:lnTo>
                <a:lnTo>
                  <a:pt x="94489" y="135699"/>
                </a:lnTo>
                <a:lnTo>
                  <a:pt x="93949" y="140431"/>
                </a:lnTo>
                <a:lnTo>
                  <a:pt x="92795" y="144380"/>
                </a:lnTo>
                <a:lnTo>
                  <a:pt x="91232" y="147806"/>
                </a:lnTo>
                <a:lnTo>
                  <a:pt x="89396" y="150883"/>
                </a:lnTo>
                <a:lnTo>
                  <a:pt x="85240" y="156420"/>
                </a:lnTo>
                <a:lnTo>
                  <a:pt x="80747" y="161526"/>
                </a:lnTo>
                <a:lnTo>
                  <a:pt x="76104" y="166441"/>
                </a:lnTo>
                <a:lnTo>
                  <a:pt x="74549" y="168863"/>
                </a:lnTo>
                <a:lnTo>
                  <a:pt x="72820" y="173671"/>
                </a:lnTo>
                <a:lnTo>
                  <a:pt x="71566" y="175271"/>
                </a:lnTo>
                <a:lnTo>
                  <a:pt x="69935" y="176337"/>
                </a:lnTo>
                <a:lnTo>
                  <a:pt x="64359" y="178445"/>
                </a:lnTo>
                <a:lnTo>
                  <a:pt x="64302" y="178467"/>
                </a:lnTo>
                <a:lnTo>
                  <a:pt x="88223" y="178470"/>
                </a:lnTo>
                <a:lnTo>
                  <a:pt x="91359" y="177676"/>
                </a:lnTo>
                <a:lnTo>
                  <a:pt x="95037" y="176353"/>
                </a:lnTo>
                <a:lnTo>
                  <a:pt x="99077" y="174678"/>
                </a:lnTo>
                <a:lnTo>
                  <a:pt x="102564" y="173560"/>
                </a:lnTo>
                <a:lnTo>
                  <a:pt x="105682" y="172815"/>
                </a:lnTo>
                <a:lnTo>
                  <a:pt x="108555" y="172319"/>
                </a:lnTo>
                <a:lnTo>
                  <a:pt x="112058" y="171194"/>
                </a:lnTo>
                <a:lnTo>
                  <a:pt x="115980" y="169651"/>
                </a:lnTo>
                <a:lnTo>
                  <a:pt x="120183" y="167828"/>
                </a:lnTo>
                <a:lnTo>
                  <a:pt x="129086" y="163686"/>
                </a:lnTo>
                <a:lnTo>
                  <a:pt x="161954" y="147484"/>
                </a:lnTo>
                <a:lnTo>
                  <a:pt x="165914" y="145113"/>
                </a:lnTo>
                <a:lnTo>
                  <a:pt x="169346" y="142738"/>
                </a:lnTo>
                <a:lnTo>
                  <a:pt x="178594" y="13560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5"/>
          <p:cNvSpPr/>
          <p:nvPr/>
        </p:nvSpPr>
        <p:spPr>
          <a:xfrm>
            <a:off x="4486303" y="4222091"/>
            <a:ext cx="128237" cy="141624"/>
          </a:xfrm>
          <a:custGeom>
            <a:avLst/>
            <a:gdLst/>
            <a:ahLst/>
            <a:cxnLst/>
            <a:rect l="0" t="0" r="0" b="0"/>
            <a:pathLst>
              <a:path w="128237" h="141624">
                <a:moveTo>
                  <a:pt x="14259" y="35584"/>
                </a:moveTo>
                <a:lnTo>
                  <a:pt x="292" y="35584"/>
                </a:lnTo>
                <a:lnTo>
                  <a:pt x="66" y="39376"/>
                </a:lnTo>
                <a:lnTo>
                  <a:pt x="0" y="45526"/>
                </a:lnTo>
                <a:lnTo>
                  <a:pt x="784" y="47768"/>
                </a:lnTo>
                <a:lnTo>
                  <a:pt x="2100" y="50057"/>
                </a:lnTo>
                <a:lnTo>
                  <a:pt x="3772" y="52376"/>
                </a:lnTo>
                <a:lnTo>
                  <a:pt x="4887" y="54716"/>
                </a:lnTo>
                <a:lnTo>
                  <a:pt x="5630" y="57070"/>
                </a:lnTo>
                <a:lnTo>
                  <a:pt x="6125" y="59433"/>
                </a:lnTo>
                <a:lnTo>
                  <a:pt x="7249" y="62595"/>
                </a:lnTo>
                <a:lnTo>
                  <a:pt x="8792" y="66292"/>
                </a:lnTo>
                <a:lnTo>
                  <a:pt x="10614" y="70343"/>
                </a:lnTo>
                <a:lnTo>
                  <a:pt x="11829" y="73838"/>
                </a:lnTo>
                <a:lnTo>
                  <a:pt x="12639" y="76961"/>
                </a:lnTo>
                <a:lnTo>
                  <a:pt x="13179" y="79837"/>
                </a:lnTo>
                <a:lnTo>
                  <a:pt x="14333" y="83343"/>
                </a:lnTo>
                <a:lnTo>
                  <a:pt x="15896" y="87267"/>
                </a:lnTo>
                <a:lnTo>
                  <a:pt x="17732" y="91470"/>
                </a:lnTo>
                <a:lnTo>
                  <a:pt x="19749" y="95066"/>
                </a:lnTo>
                <a:lnTo>
                  <a:pt x="21888" y="98258"/>
                </a:lnTo>
                <a:lnTo>
                  <a:pt x="24107" y="101179"/>
                </a:lnTo>
                <a:lnTo>
                  <a:pt x="26381" y="103920"/>
                </a:lnTo>
                <a:lnTo>
                  <a:pt x="28690" y="106541"/>
                </a:lnTo>
                <a:lnTo>
                  <a:pt x="33373" y="111570"/>
                </a:lnTo>
                <a:lnTo>
                  <a:pt x="42847" y="121266"/>
                </a:lnTo>
                <a:lnTo>
                  <a:pt x="52361" y="130825"/>
                </a:lnTo>
                <a:lnTo>
                  <a:pt x="54742" y="132416"/>
                </a:lnTo>
                <a:lnTo>
                  <a:pt x="57123" y="133476"/>
                </a:lnTo>
                <a:lnTo>
                  <a:pt x="59504" y="134183"/>
                </a:lnTo>
                <a:lnTo>
                  <a:pt x="61885" y="135447"/>
                </a:lnTo>
                <a:lnTo>
                  <a:pt x="64266" y="137085"/>
                </a:lnTo>
                <a:lnTo>
                  <a:pt x="66647" y="138969"/>
                </a:lnTo>
                <a:lnTo>
                  <a:pt x="69028" y="140226"/>
                </a:lnTo>
                <a:lnTo>
                  <a:pt x="71409" y="141064"/>
                </a:lnTo>
                <a:lnTo>
                  <a:pt x="73790" y="141623"/>
                </a:lnTo>
                <a:lnTo>
                  <a:pt x="76172" y="141201"/>
                </a:lnTo>
                <a:lnTo>
                  <a:pt x="78553" y="140127"/>
                </a:lnTo>
                <a:lnTo>
                  <a:pt x="80934" y="138616"/>
                </a:lnTo>
                <a:lnTo>
                  <a:pt x="83315" y="137609"/>
                </a:lnTo>
                <a:lnTo>
                  <a:pt x="85697" y="136939"/>
                </a:lnTo>
                <a:lnTo>
                  <a:pt x="88078" y="136491"/>
                </a:lnTo>
                <a:lnTo>
                  <a:pt x="90459" y="136193"/>
                </a:lnTo>
                <a:lnTo>
                  <a:pt x="92840" y="135994"/>
                </a:lnTo>
                <a:lnTo>
                  <a:pt x="95222" y="135861"/>
                </a:lnTo>
                <a:lnTo>
                  <a:pt x="99984" y="135714"/>
                </a:lnTo>
                <a:lnTo>
                  <a:pt x="102365" y="135674"/>
                </a:lnTo>
                <a:lnTo>
                  <a:pt x="104747" y="134855"/>
                </a:lnTo>
                <a:lnTo>
                  <a:pt x="107128" y="133514"/>
                </a:lnTo>
                <a:lnTo>
                  <a:pt x="109509" y="131827"/>
                </a:lnTo>
                <a:lnTo>
                  <a:pt x="111097" y="129909"/>
                </a:lnTo>
                <a:lnTo>
                  <a:pt x="112155" y="127836"/>
                </a:lnTo>
                <a:lnTo>
                  <a:pt x="112861" y="125660"/>
                </a:lnTo>
                <a:lnTo>
                  <a:pt x="114125" y="123416"/>
                </a:lnTo>
                <a:lnTo>
                  <a:pt x="115761" y="121126"/>
                </a:lnTo>
                <a:lnTo>
                  <a:pt x="117646" y="118806"/>
                </a:lnTo>
                <a:lnTo>
                  <a:pt x="118903" y="116465"/>
                </a:lnTo>
                <a:lnTo>
                  <a:pt x="119740" y="114110"/>
                </a:lnTo>
                <a:lnTo>
                  <a:pt x="120298" y="111747"/>
                </a:lnTo>
                <a:lnTo>
                  <a:pt x="121464" y="108584"/>
                </a:lnTo>
                <a:lnTo>
                  <a:pt x="123035" y="104889"/>
                </a:lnTo>
                <a:lnTo>
                  <a:pt x="124877" y="100837"/>
                </a:lnTo>
                <a:lnTo>
                  <a:pt x="126104" y="97342"/>
                </a:lnTo>
                <a:lnTo>
                  <a:pt x="126923" y="94219"/>
                </a:lnTo>
                <a:lnTo>
                  <a:pt x="127468" y="91342"/>
                </a:lnTo>
                <a:lnTo>
                  <a:pt x="127832" y="87837"/>
                </a:lnTo>
                <a:lnTo>
                  <a:pt x="128074" y="83913"/>
                </a:lnTo>
                <a:lnTo>
                  <a:pt x="128236" y="79709"/>
                </a:lnTo>
                <a:lnTo>
                  <a:pt x="127550" y="75320"/>
                </a:lnTo>
                <a:lnTo>
                  <a:pt x="126299" y="70806"/>
                </a:lnTo>
                <a:lnTo>
                  <a:pt x="124671" y="66209"/>
                </a:lnTo>
                <a:lnTo>
                  <a:pt x="123586" y="61556"/>
                </a:lnTo>
                <a:lnTo>
                  <a:pt x="122862" y="56868"/>
                </a:lnTo>
                <a:lnTo>
                  <a:pt x="122380" y="52154"/>
                </a:lnTo>
                <a:lnTo>
                  <a:pt x="122058" y="47425"/>
                </a:lnTo>
                <a:lnTo>
                  <a:pt x="121844" y="42684"/>
                </a:lnTo>
                <a:lnTo>
                  <a:pt x="121701" y="37935"/>
                </a:lnTo>
                <a:lnTo>
                  <a:pt x="120812" y="33183"/>
                </a:lnTo>
                <a:lnTo>
                  <a:pt x="119426" y="28427"/>
                </a:lnTo>
                <a:lnTo>
                  <a:pt x="117707" y="23669"/>
                </a:lnTo>
                <a:lnTo>
                  <a:pt x="115768" y="19703"/>
                </a:lnTo>
                <a:lnTo>
                  <a:pt x="113682" y="16265"/>
                </a:lnTo>
                <a:lnTo>
                  <a:pt x="111497" y="13180"/>
                </a:lnTo>
                <a:lnTo>
                  <a:pt x="109247" y="10329"/>
                </a:lnTo>
                <a:lnTo>
                  <a:pt x="106953" y="7635"/>
                </a:lnTo>
                <a:lnTo>
                  <a:pt x="104630" y="5045"/>
                </a:lnTo>
                <a:lnTo>
                  <a:pt x="101494" y="3318"/>
                </a:lnTo>
                <a:lnTo>
                  <a:pt x="97816" y="2167"/>
                </a:lnTo>
                <a:lnTo>
                  <a:pt x="93776" y="1400"/>
                </a:lnTo>
                <a:lnTo>
                  <a:pt x="90289" y="888"/>
                </a:lnTo>
                <a:lnTo>
                  <a:pt x="87171" y="547"/>
                </a:lnTo>
                <a:lnTo>
                  <a:pt x="84298" y="319"/>
                </a:lnTo>
                <a:lnTo>
                  <a:pt x="81589" y="168"/>
                </a:lnTo>
                <a:lnTo>
                  <a:pt x="76463" y="0"/>
                </a:lnTo>
                <a:lnTo>
                  <a:pt x="73191" y="748"/>
                </a:lnTo>
                <a:lnTo>
                  <a:pt x="69422" y="2041"/>
                </a:lnTo>
                <a:lnTo>
                  <a:pt x="65322" y="3697"/>
                </a:lnTo>
                <a:lnTo>
                  <a:pt x="61795" y="4801"/>
                </a:lnTo>
                <a:lnTo>
                  <a:pt x="58649" y="5537"/>
                </a:lnTo>
                <a:lnTo>
                  <a:pt x="55759" y="6028"/>
                </a:lnTo>
                <a:lnTo>
                  <a:pt x="53038" y="7148"/>
                </a:lnTo>
                <a:lnTo>
                  <a:pt x="50430" y="8689"/>
                </a:lnTo>
                <a:lnTo>
                  <a:pt x="47898" y="10510"/>
                </a:lnTo>
                <a:lnTo>
                  <a:pt x="45416" y="12518"/>
                </a:lnTo>
                <a:lnTo>
                  <a:pt x="42968" y="14650"/>
                </a:lnTo>
                <a:lnTo>
                  <a:pt x="37128" y="19983"/>
                </a:lnTo>
                <a:lnTo>
                  <a:pt x="36649" y="21215"/>
                </a:lnTo>
                <a:lnTo>
                  <a:pt x="36116" y="24700"/>
                </a:lnTo>
                <a:lnTo>
                  <a:pt x="35879" y="28894"/>
                </a:lnTo>
                <a:lnTo>
                  <a:pt x="35690" y="3558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6"/>
          <p:cNvSpPr/>
          <p:nvPr/>
        </p:nvSpPr>
        <p:spPr>
          <a:xfrm>
            <a:off x="4657725" y="4129098"/>
            <a:ext cx="146730" cy="149678"/>
          </a:xfrm>
          <a:custGeom>
            <a:avLst/>
            <a:gdLst/>
            <a:ahLst/>
            <a:cxnLst/>
            <a:rect l="0" t="0" r="0" b="0"/>
            <a:pathLst>
              <a:path w="146730" h="149678">
                <a:moveTo>
                  <a:pt x="0" y="35708"/>
                </a:moveTo>
                <a:lnTo>
                  <a:pt x="3792" y="39500"/>
                </a:lnTo>
                <a:lnTo>
                  <a:pt x="4909" y="41411"/>
                </a:lnTo>
                <a:lnTo>
                  <a:pt x="6150" y="45651"/>
                </a:lnTo>
                <a:lnTo>
                  <a:pt x="6702" y="50181"/>
                </a:lnTo>
                <a:lnTo>
                  <a:pt x="6947" y="54840"/>
                </a:lnTo>
                <a:lnTo>
                  <a:pt x="7056" y="59557"/>
                </a:lnTo>
                <a:lnTo>
                  <a:pt x="7879" y="61926"/>
                </a:lnTo>
                <a:lnTo>
                  <a:pt x="9221" y="64299"/>
                </a:lnTo>
                <a:lnTo>
                  <a:pt x="10910" y="66675"/>
                </a:lnTo>
                <a:lnTo>
                  <a:pt x="12036" y="69846"/>
                </a:lnTo>
                <a:lnTo>
                  <a:pt x="12786" y="73548"/>
                </a:lnTo>
                <a:lnTo>
                  <a:pt x="13286" y="77604"/>
                </a:lnTo>
                <a:lnTo>
                  <a:pt x="14413" y="81101"/>
                </a:lnTo>
                <a:lnTo>
                  <a:pt x="15959" y="84226"/>
                </a:lnTo>
                <a:lnTo>
                  <a:pt x="17783" y="87103"/>
                </a:lnTo>
                <a:lnTo>
                  <a:pt x="18999" y="89815"/>
                </a:lnTo>
                <a:lnTo>
                  <a:pt x="19810" y="92417"/>
                </a:lnTo>
                <a:lnTo>
                  <a:pt x="20350" y="94945"/>
                </a:lnTo>
                <a:lnTo>
                  <a:pt x="21504" y="97425"/>
                </a:lnTo>
                <a:lnTo>
                  <a:pt x="23067" y="99871"/>
                </a:lnTo>
                <a:lnTo>
                  <a:pt x="24903" y="102296"/>
                </a:lnTo>
                <a:lnTo>
                  <a:pt x="26921" y="104706"/>
                </a:lnTo>
                <a:lnTo>
                  <a:pt x="29059" y="107106"/>
                </a:lnTo>
                <a:lnTo>
                  <a:pt x="33552" y="111890"/>
                </a:lnTo>
                <a:lnTo>
                  <a:pt x="45272" y="123812"/>
                </a:lnTo>
                <a:lnTo>
                  <a:pt x="59533" y="138102"/>
                </a:lnTo>
                <a:lnTo>
                  <a:pt x="61914" y="139689"/>
                </a:lnTo>
                <a:lnTo>
                  <a:pt x="64294" y="140747"/>
                </a:lnTo>
                <a:lnTo>
                  <a:pt x="66675" y="141452"/>
                </a:lnTo>
                <a:lnTo>
                  <a:pt x="69057" y="142717"/>
                </a:lnTo>
                <a:lnTo>
                  <a:pt x="71437" y="144353"/>
                </a:lnTo>
                <a:lnTo>
                  <a:pt x="73819" y="146238"/>
                </a:lnTo>
                <a:lnTo>
                  <a:pt x="76994" y="147495"/>
                </a:lnTo>
                <a:lnTo>
                  <a:pt x="80698" y="148333"/>
                </a:lnTo>
                <a:lnTo>
                  <a:pt x="84754" y="148891"/>
                </a:lnTo>
                <a:lnTo>
                  <a:pt x="88253" y="149263"/>
                </a:lnTo>
                <a:lnTo>
                  <a:pt x="91379" y="149512"/>
                </a:lnTo>
                <a:lnTo>
                  <a:pt x="94257" y="149677"/>
                </a:lnTo>
                <a:lnTo>
                  <a:pt x="97763" y="148993"/>
                </a:lnTo>
                <a:lnTo>
                  <a:pt x="101687" y="147744"/>
                </a:lnTo>
                <a:lnTo>
                  <a:pt x="105892" y="146117"/>
                </a:lnTo>
                <a:lnTo>
                  <a:pt x="109488" y="145033"/>
                </a:lnTo>
                <a:lnTo>
                  <a:pt x="112679" y="144310"/>
                </a:lnTo>
                <a:lnTo>
                  <a:pt x="115601" y="143828"/>
                </a:lnTo>
                <a:lnTo>
                  <a:pt x="118342" y="143507"/>
                </a:lnTo>
                <a:lnTo>
                  <a:pt x="120963" y="143293"/>
                </a:lnTo>
                <a:lnTo>
                  <a:pt x="123505" y="143150"/>
                </a:lnTo>
                <a:lnTo>
                  <a:pt x="125199" y="142261"/>
                </a:lnTo>
                <a:lnTo>
                  <a:pt x="126328" y="140875"/>
                </a:lnTo>
                <a:lnTo>
                  <a:pt x="127081" y="139156"/>
                </a:lnTo>
                <a:lnTo>
                  <a:pt x="130035" y="135131"/>
                </a:lnTo>
                <a:lnTo>
                  <a:pt x="133993" y="130696"/>
                </a:lnTo>
                <a:lnTo>
                  <a:pt x="138398" y="126079"/>
                </a:lnTo>
                <a:lnTo>
                  <a:pt x="139890" y="123736"/>
                </a:lnTo>
                <a:lnTo>
                  <a:pt x="140885" y="121381"/>
                </a:lnTo>
                <a:lnTo>
                  <a:pt x="141548" y="119017"/>
                </a:lnTo>
                <a:lnTo>
                  <a:pt x="142784" y="116647"/>
                </a:lnTo>
                <a:lnTo>
                  <a:pt x="144402" y="114274"/>
                </a:lnTo>
                <a:lnTo>
                  <a:pt x="146274" y="111897"/>
                </a:lnTo>
                <a:lnTo>
                  <a:pt x="146729" y="108726"/>
                </a:lnTo>
                <a:lnTo>
                  <a:pt x="146237" y="105024"/>
                </a:lnTo>
                <a:lnTo>
                  <a:pt x="145117" y="100968"/>
                </a:lnTo>
                <a:lnTo>
                  <a:pt x="144369" y="97471"/>
                </a:lnTo>
                <a:lnTo>
                  <a:pt x="143871" y="94346"/>
                </a:lnTo>
                <a:lnTo>
                  <a:pt x="143539" y="91469"/>
                </a:lnTo>
                <a:lnTo>
                  <a:pt x="143317" y="87963"/>
                </a:lnTo>
                <a:lnTo>
                  <a:pt x="143170" y="84039"/>
                </a:lnTo>
                <a:lnTo>
                  <a:pt x="142962" y="70930"/>
                </a:lnTo>
                <a:lnTo>
                  <a:pt x="142892" y="52279"/>
                </a:lnTo>
                <a:lnTo>
                  <a:pt x="142092" y="48342"/>
                </a:lnTo>
                <a:lnTo>
                  <a:pt x="140765" y="44925"/>
                </a:lnTo>
                <a:lnTo>
                  <a:pt x="139087" y="41853"/>
                </a:lnTo>
                <a:lnTo>
                  <a:pt x="132933" y="29944"/>
                </a:lnTo>
                <a:lnTo>
                  <a:pt x="131484" y="26309"/>
                </a:lnTo>
                <a:lnTo>
                  <a:pt x="130519" y="23092"/>
                </a:lnTo>
                <a:lnTo>
                  <a:pt x="129875" y="20154"/>
                </a:lnTo>
                <a:lnTo>
                  <a:pt x="127858" y="17401"/>
                </a:lnTo>
                <a:lnTo>
                  <a:pt x="124926" y="14772"/>
                </a:lnTo>
                <a:lnTo>
                  <a:pt x="121384" y="12225"/>
                </a:lnTo>
                <a:lnTo>
                  <a:pt x="118228" y="9734"/>
                </a:lnTo>
                <a:lnTo>
                  <a:pt x="115332" y="7280"/>
                </a:lnTo>
                <a:lnTo>
                  <a:pt x="112607" y="4849"/>
                </a:lnTo>
                <a:lnTo>
                  <a:pt x="109995" y="3229"/>
                </a:lnTo>
                <a:lnTo>
                  <a:pt x="107462" y="2149"/>
                </a:lnTo>
                <a:lnTo>
                  <a:pt x="104978" y="1429"/>
                </a:lnTo>
                <a:lnTo>
                  <a:pt x="101736" y="949"/>
                </a:lnTo>
                <a:lnTo>
                  <a:pt x="97986" y="629"/>
                </a:lnTo>
                <a:lnTo>
                  <a:pt x="93899" y="416"/>
                </a:lnTo>
                <a:lnTo>
                  <a:pt x="85125" y="179"/>
                </a:lnTo>
                <a:lnTo>
                  <a:pt x="56144" y="0"/>
                </a:lnTo>
                <a:lnTo>
                  <a:pt x="52511" y="791"/>
                </a:lnTo>
                <a:lnTo>
                  <a:pt x="48500" y="2111"/>
                </a:lnTo>
                <a:lnTo>
                  <a:pt x="44240" y="3785"/>
                </a:lnTo>
                <a:lnTo>
                  <a:pt x="40606" y="4901"/>
                </a:lnTo>
                <a:lnTo>
                  <a:pt x="37389" y="5644"/>
                </a:lnTo>
                <a:lnTo>
                  <a:pt x="34451" y="6141"/>
                </a:lnTo>
                <a:lnTo>
                  <a:pt x="31699" y="6471"/>
                </a:lnTo>
                <a:lnTo>
                  <a:pt x="29070" y="6692"/>
                </a:lnTo>
                <a:lnTo>
                  <a:pt x="26523" y="6839"/>
                </a:lnTo>
                <a:lnTo>
                  <a:pt x="24826" y="7730"/>
                </a:lnTo>
                <a:lnTo>
                  <a:pt x="23694" y="9119"/>
                </a:lnTo>
                <a:lnTo>
                  <a:pt x="21431" y="1427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7"/>
          <p:cNvSpPr/>
          <p:nvPr/>
        </p:nvSpPr>
        <p:spPr>
          <a:xfrm>
            <a:off x="6286500" y="4486275"/>
            <a:ext cx="121444" cy="371476"/>
          </a:xfrm>
          <a:custGeom>
            <a:avLst/>
            <a:gdLst/>
            <a:ahLst/>
            <a:cxnLst/>
            <a:rect l="0" t="0" r="0" b="0"/>
            <a:pathLst>
              <a:path w="121444" h="371476">
                <a:moveTo>
                  <a:pt x="121443" y="0"/>
                </a:moveTo>
                <a:lnTo>
                  <a:pt x="117651" y="0"/>
                </a:lnTo>
                <a:lnTo>
                  <a:pt x="115740" y="794"/>
                </a:lnTo>
                <a:lnTo>
                  <a:pt x="113672" y="2116"/>
                </a:lnTo>
                <a:lnTo>
                  <a:pt x="108443" y="6150"/>
                </a:lnTo>
                <a:lnTo>
                  <a:pt x="105611" y="6702"/>
                </a:lnTo>
                <a:lnTo>
                  <a:pt x="103745" y="6849"/>
                </a:lnTo>
                <a:lnTo>
                  <a:pt x="101707" y="7741"/>
                </a:lnTo>
                <a:lnTo>
                  <a:pt x="99555" y="9129"/>
                </a:lnTo>
                <a:lnTo>
                  <a:pt x="97326" y="10848"/>
                </a:lnTo>
                <a:lnTo>
                  <a:pt x="95046" y="12788"/>
                </a:lnTo>
                <a:lnTo>
                  <a:pt x="92733" y="14876"/>
                </a:lnTo>
                <a:lnTo>
                  <a:pt x="88045" y="19311"/>
                </a:lnTo>
                <a:lnTo>
                  <a:pt x="76191" y="30990"/>
                </a:lnTo>
                <a:lnTo>
                  <a:pt x="73813" y="34154"/>
                </a:lnTo>
                <a:lnTo>
                  <a:pt x="71434" y="37850"/>
                </a:lnTo>
                <a:lnTo>
                  <a:pt x="69053" y="41902"/>
                </a:lnTo>
                <a:lnTo>
                  <a:pt x="65879" y="45397"/>
                </a:lnTo>
                <a:lnTo>
                  <a:pt x="62176" y="48521"/>
                </a:lnTo>
                <a:lnTo>
                  <a:pt x="58119" y="51397"/>
                </a:lnTo>
                <a:lnTo>
                  <a:pt x="54621" y="54902"/>
                </a:lnTo>
                <a:lnTo>
                  <a:pt x="51495" y="58827"/>
                </a:lnTo>
                <a:lnTo>
                  <a:pt x="48617" y="63030"/>
                </a:lnTo>
                <a:lnTo>
                  <a:pt x="45905" y="67419"/>
                </a:lnTo>
                <a:lnTo>
                  <a:pt x="43303" y="71934"/>
                </a:lnTo>
                <a:lnTo>
                  <a:pt x="38296" y="81183"/>
                </a:lnTo>
                <a:lnTo>
                  <a:pt x="33424" y="90585"/>
                </a:lnTo>
                <a:lnTo>
                  <a:pt x="30730" y="97939"/>
                </a:lnTo>
                <a:lnTo>
                  <a:pt x="28739" y="104647"/>
                </a:lnTo>
                <a:lnTo>
                  <a:pt x="23155" y="118143"/>
                </a:lnTo>
                <a:lnTo>
                  <a:pt x="18758" y="130295"/>
                </a:lnTo>
                <a:lnTo>
                  <a:pt x="16474" y="136076"/>
                </a:lnTo>
                <a:lnTo>
                  <a:pt x="14158" y="141517"/>
                </a:lnTo>
                <a:lnTo>
                  <a:pt x="9467" y="151796"/>
                </a:lnTo>
                <a:lnTo>
                  <a:pt x="4736" y="161656"/>
                </a:lnTo>
                <a:lnTo>
                  <a:pt x="3157" y="167302"/>
                </a:lnTo>
                <a:lnTo>
                  <a:pt x="2105" y="173447"/>
                </a:lnTo>
                <a:lnTo>
                  <a:pt x="1403" y="179925"/>
                </a:lnTo>
                <a:lnTo>
                  <a:pt x="623" y="191356"/>
                </a:lnTo>
                <a:lnTo>
                  <a:pt x="277" y="201728"/>
                </a:lnTo>
                <a:lnTo>
                  <a:pt x="55" y="221322"/>
                </a:lnTo>
                <a:lnTo>
                  <a:pt x="0" y="272871"/>
                </a:lnTo>
                <a:lnTo>
                  <a:pt x="2117" y="284259"/>
                </a:lnTo>
                <a:lnTo>
                  <a:pt x="4910" y="294612"/>
                </a:lnTo>
                <a:lnTo>
                  <a:pt x="6150" y="304505"/>
                </a:lnTo>
                <a:lnTo>
                  <a:pt x="8819" y="312077"/>
                </a:lnTo>
                <a:lnTo>
                  <a:pt x="10641" y="315207"/>
                </a:lnTo>
                <a:lnTo>
                  <a:pt x="12651" y="318882"/>
                </a:lnTo>
                <a:lnTo>
                  <a:pt x="17000" y="327198"/>
                </a:lnTo>
                <a:lnTo>
                  <a:pt x="19461" y="334069"/>
                </a:lnTo>
                <a:lnTo>
                  <a:pt x="20118" y="337012"/>
                </a:lnTo>
                <a:lnTo>
                  <a:pt x="22964" y="342400"/>
                </a:lnTo>
                <a:lnTo>
                  <a:pt x="24834" y="344948"/>
                </a:lnTo>
                <a:lnTo>
                  <a:pt x="26875" y="347440"/>
                </a:lnTo>
                <a:lnTo>
                  <a:pt x="29029" y="349896"/>
                </a:lnTo>
                <a:lnTo>
                  <a:pt x="31259" y="352326"/>
                </a:lnTo>
                <a:lnTo>
                  <a:pt x="32745" y="354740"/>
                </a:lnTo>
                <a:lnTo>
                  <a:pt x="35327" y="362911"/>
                </a:lnTo>
                <a:lnTo>
                  <a:pt x="37661" y="365816"/>
                </a:lnTo>
                <a:lnTo>
                  <a:pt x="39395" y="367703"/>
                </a:lnTo>
                <a:lnTo>
                  <a:pt x="41344" y="368960"/>
                </a:lnTo>
                <a:lnTo>
                  <a:pt x="43438" y="369798"/>
                </a:lnTo>
                <a:lnTo>
                  <a:pt x="50006" y="3714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2" name="SMARTPenAnnotation28"/>
          <p:cNvSpPr/>
          <p:nvPr/>
        </p:nvSpPr>
        <p:spPr>
          <a:xfrm>
            <a:off x="6051077" y="5000625"/>
            <a:ext cx="49686" cy="242888"/>
          </a:xfrm>
          <a:custGeom>
            <a:avLst/>
            <a:gdLst/>
            <a:ahLst/>
            <a:cxnLst/>
            <a:rect l="0" t="0" r="0" b="0"/>
            <a:pathLst>
              <a:path w="49686" h="242888">
                <a:moveTo>
                  <a:pt x="21110" y="0"/>
                </a:moveTo>
                <a:lnTo>
                  <a:pt x="17318" y="0"/>
                </a:lnTo>
                <a:lnTo>
                  <a:pt x="16200" y="794"/>
                </a:lnTo>
                <a:lnTo>
                  <a:pt x="15456" y="2116"/>
                </a:lnTo>
                <a:lnTo>
                  <a:pt x="14260" y="6150"/>
                </a:lnTo>
                <a:lnTo>
                  <a:pt x="13369" y="6481"/>
                </a:lnTo>
                <a:lnTo>
                  <a:pt x="11981" y="6702"/>
                </a:lnTo>
                <a:lnTo>
                  <a:pt x="10261" y="6849"/>
                </a:lnTo>
                <a:lnTo>
                  <a:pt x="9115" y="7741"/>
                </a:lnTo>
                <a:lnTo>
                  <a:pt x="8351" y="9129"/>
                </a:lnTo>
                <a:lnTo>
                  <a:pt x="7841" y="10848"/>
                </a:lnTo>
                <a:lnTo>
                  <a:pt x="6708" y="12788"/>
                </a:lnTo>
                <a:lnTo>
                  <a:pt x="5159" y="14876"/>
                </a:lnTo>
                <a:lnTo>
                  <a:pt x="3332" y="17060"/>
                </a:lnTo>
                <a:lnTo>
                  <a:pt x="2114" y="20105"/>
                </a:lnTo>
                <a:lnTo>
                  <a:pt x="1303" y="23722"/>
                </a:lnTo>
                <a:lnTo>
                  <a:pt x="761" y="27721"/>
                </a:lnTo>
                <a:lnTo>
                  <a:pt x="400" y="31974"/>
                </a:lnTo>
                <a:lnTo>
                  <a:pt x="160" y="36397"/>
                </a:lnTo>
                <a:lnTo>
                  <a:pt x="0" y="40933"/>
                </a:lnTo>
                <a:lnTo>
                  <a:pt x="686" y="45545"/>
                </a:lnTo>
                <a:lnTo>
                  <a:pt x="1938" y="50207"/>
                </a:lnTo>
                <a:lnTo>
                  <a:pt x="3566" y="54902"/>
                </a:lnTo>
                <a:lnTo>
                  <a:pt x="4652" y="59620"/>
                </a:lnTo>
                <a:lnTo>
                  <a:pt x="5375" y="64353"/>
                </a:lnTo>
                <a:lnTo>
                  <a:pt x="5857" y="69096"/>
                </a:lnTo>
                <a:lnTo>
                  <a:pt x="6973" y="73845"/>
                </a:lnTo>
                <a:lnTo>
                  <a:pt x="8510" y="78599"/>
                </a:lnTo>
                <a:lnTo>
                  <a:pt x="10329" y="83355"/>
                </a:lnTo>
                <a:lnTo>
                  <a:pt x="11542" y="88114"/>
                </a:lnTo>
                <a:lnTo>
                  <a:pt x="12350" y="92874"/>
                </a:lnTo>
                <a:lnTo>
                  <a:pt x="12888" y="97634"/>
                </a:lnTo>
                <a:lnTo>
                  <a:pt x="13248" y="102396"/>
                </a:lnTo>
                <a:lnTo>
                  <a:pt x="13488" y="107157"/>
                </a:lnTo>
                <a:lnTo>
                  <a:pt x="13647" y="111919"/>
                </a:lnTo>
                <a:lnTo>
                  <a:pt x="14547" y="116682"/>
                </a:lnTo>
                <a:lnTo>
                  <a:pt x="15941" y="121444"/>
                </a:lnTo>
                <a:lnTo>
                  <a:pt x="17664" y="126206"/>
                </a:lnTo>
                <a:lnTo>
                  <a:pt x="18812" y="130969"/>
                </a:lnTo>
                <a:lnTo>
                  <a:pt x="19579" y="135731"/>
                </a:lnTo>
                <a:lnTo>
                  <a:pt x="20089" y="140493"/>
                </a:lnTo>
                <a:lnTo>
                  <a:pt x="20429" y="145256"/>
                </a:lnTo>
                <a:lnTo>
                  <a:pt x="20656" y="150018"/>
                </a:lnTo>
                <a:lnTo>
                  <a:pt x="20807" y="154781"/>
                </a:lnTo>
                <a:lnTo>
                  <a:pt x="21702" y="159543"/>
                </a:lnTo>
                <a:lnTo>
                  <a:pt x="23092" y="164306"/>
                </a:lnTo>
                <a:lnTo>
                  <a:pt x="24813" y="169068"/>
                </a:lnTo>
                <a:lnTo>
                  <a:pt x="26753" y="173831"/>
                </a:lnTo>
                <a:lnTo>
                  <a:pt x="28841" y="178593"/>
                </a:lnTo>
                <a:lnTo>
                  <a:pt x="31026" y="183356"/>
                </a:lnTo>
                <a:lnTo>
                  <a:pt x="32484" y="188118"/>
                </a:lnTo>
                <a:lnTo>
                  <a:pt x="33455" y="192881"/>
                </a:lnTo>
                <a:lnTo>
                  <a:pt x="34103" y="197643"/>
                </a:lnTo>
                <a:lnTo>
                  <a:pt x="34822" y="205052"/>
                </a:lnTo>
                <a:lnTo>
                  <a:pt x="35142" y="211784"/>
                </a:lnTo>
                <a:lnTo>
                  <a:pt x="35284" y="220067"/>
                </a:lnTo>
                <a:lnTo>
                  <a:pt x="36116" y="222911"/>
                </a:lnTo>
                <a:lnTo>
                  <a:pt x="37464" y="224807"/>
                </a:lnTo>
                <a:lnTo>
                  <a:pt x="39157" y="226071"/>
                </a:lnTo>
                <a:lnTo>
                  <a:pt x="40284" y="227708"/>
                </a:lnTo>
                <a:lnTo>
                  <a:pt x="41538" y="231643"/>
                </a:lnTo>
                <a:lnTo>
                  <a:pt x="42666" y="233009"/>
                </a:lnTo>
                <a:lnTo>
                  <a:pt x="44212" y="233921"/>
                </a:lnTo>
                <a:lnTo>
                  <a:pt x="46036" y="234529"/>
                </a:lnTo>
                <a:lnTo>
                  <a:pt x="47253" y="235727"/>
                </a:lnTo>
                <a:lnTo>
                  <a:pt x="48063" y="237320"/>
                </a:lnTo>
                <a:lnTo>
                  <a:pt x="49685" y="2428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3" name="SMARTPenAnnotation29"/>
          <p:cNvSpPr/>
          <p:nvPr/>
        </p:nvSpPr>
        <p:spPr>
          <a:xfrm>
            <a:off x="6186495" y="5000625"/>
            <a:ext cx="171405" cy="199988"/>
          </a:xfrm>
          <a:custGeom>
            <a:avLst/>
            <a:gdLst/>
            <a:ahLst/>
            <a:cxnLst/>
            <a:rect l="0" t="0" r="0" b="0"/>
            <a:pathLst>
              <a:path w="171405" h="199988">
                <a:moveTo>
                  <a:pt x="21423" y="7143"/>
                </a:moveTo>
                <a:lnTo>
                  <a:pt x="17631" y="7143"/>
                </a:lnTo>
                <a:lnTo>
                  <a:pt x="16513" y="7937"/>
                </a:lnTo>
                <a:lnTo>
                  <a:pt x="15769" y="9260"/>
                </a:lnTo>
                <a:lnTo>
                  <a:pt x="14367" y="13993"/>
                </a:lnTo>
                <a:lnTo>
                  <a:pt x="10513" y="17992"/>
                </a:lnTo>
                <a:lnTo>
                  <a:pt x="9388" y="19932"/>
                </a:lnTo>
                <a:lnTo>
                  <a:pt x="8136" y="24204"/>
                </a:lnTo>
                <a:lnTo>
                  <a:pt x="7581" y="28749"/>
                </a:lnTo>
                <a:lnTo>
                  <a:pt x="7432" y="31072"/>
                </a:lnTo>
                <a:lnTo>
                  <a:pt x="6540" y="34208"/>
                </a:lnTo>
                <a:lnTo>
                  <a:pt x="5151" y="37887"/>
                </a:lnTo>
                <a:lnTo>
                  <a:pt x="3431" y="41926"/>
                </a:lnTo>
                <a:lnTo>
                  <a:pt x="2285" y="46207"/>
                </a:lnTo>
                <a:lnTo>
                  <a:pt x="1521" y="50648"/>
                </a:lnTo>
                <a:lnTo>
                  <a:pt x="1011" y="55197"/>
                </a:lnTo>
                <a:lnTo>
                  <a:pt x="671" y="60610"/>
                </a:lnTo>
                <a:lnTo>
                  <a:pt x="294" y="72975"/>
                </a:lnTo>
                <a:lnTo>
                  <a:pt x="32" y="99587"/>
                </a:lnTo>
                <a:lnTo>
                  <a:pt x="0" y="118978"/>
                </a:lnTo>
                <a:lnTo>
                  <a:pt x="791" y="123769"/>
                </a:lnTo>
                <a:lnTo>
                  <a:pt x="2112" y="128550"/>
                </a:lnTo>
                <a:lnTo>
                  <a:pt x="3787" y="133325"/>
                </a:lnTo>
                <a:lnTo>
                  <a:pt x="4903" y="138095"/>
                </a:lnTo>
                <a:lnTo>
                  <a:pt x="5647" y="142864"/>
                </a:lnTo>
                <a:lnTo>
                  <a:pt x="6144" y="147630"/>
                </a:lnTo>
                <a:lnTo>
                  <a:pt x="7268" y="151601"/>
                </a:lnTo>
                <a:lnTo>
                  <a:pt x="8811" y="155042"/>
                </a:lnTo>
                <a:lnTo>
                  <a:pt x="10634" y="158130"/>
                </a:lnTo>
                <a:lnTo>
                  <a:pt x="12643" y="161776"/>
                </a:lnTo>
                <a:lnTo>
                  <a:pt x="16992" y="170061"/>
                </a:lnTo>
                <a:lnTo>
                  <a:pt x="19263" y="173699"/>
                </a:lnTo>
                <a:lnTo>
                  <a:pt x="23903" y="179858"/>
                </a:lnTo>
                <a:lnTo>
                  <a:pt x="28610" y="185241"/>
                </a:lnTo>
                <a:lnTo>
                  <a:pt x="30977" y="187787"/>
                </a:lnTo>
                <a:lnTo>
                  <a:pt x="34143" y="190279"/>
                </a:lnTo>
                <a:lnTo>
                  <a:pt x="37840" y="192734"/>
                </a:lnTo>
                <a:lnTo>
                  <a:pt x="41893" y="195164"/>
                </a:lnTo>
                <a:lnTo>
                  <a:pt x="46182" y="196784"/>
                </a:lnTo>
                <a:lnTo>
                  <a:pt x="50629" y="197865"/>
                </a:lnTo>
                <a:lnTo>
                  <a:pt x="55182" y="198584"/>
                </a:lnTo>
                <a:lnTo>
                  <a:pt x="59010" y="199064"/>
                </a:lnTo>
                <a:lnTo>
                  <a:pt x="62356" y="199384"/>
                </a:lnTo>
                <a:lnTo>
                  <a:pt x="65381" y="199598"/>
                </a:lnTo>
                <a:lnTo>
                  <a:pt x="68984" y="199740"/>
                </a:lnTo>
                <a:lnTo>
                  <a:pt x="81641" y="199940"/>
                </a:lnTo>
                <a:lnTo>
                  <a:pt x="90785" y="199987"/>
                </a:lnTo>
                <a:lnTo>
                  <a:pt x="95445" y="199206"/>
                </a:lnTo>
                <a:lnTo>
                  <a:pt x="100140" y="197891"/>
                </a:lnTo>
                <a:lnTo>
                  <a:pt x="104857" y="196221"/>
                </a:lnTo>
                <a:lnTo>
                  <a:pt x="109590" y="193520"/>
                </a:lnTo>
                <a:lnTo>
                  <a:pt x="114332" y="190132"/>
                </a:lnTo>
                <a:lnTo>
                  <a:pt x="119081" y="186286"/>
                </a:lnTo>
                <a:lnTo>
                  <a:pt x="123041" y="182928"/>
                </a:lnTo>
                <a:lnTo>
                  <a:pt x="126475" y="179895"/>
                </a:lnTo>
                <a:lnTo>
                  <a:pt x="129558" y="177080"/>
                </a:lnTo>
                <a:lnTo>
                  <a:pt x="133201" y="174410"/>
                </a:lnTo>
                <a:lnTo>
                  <a:pt x="137217" y="171836"/>
                </a:lnTo>
                <a:lnTo>
                  <a:pt x="141481" y="169326"/>
                </a:lnTo>
                <a:lnTo>
                  <a:pt x="145118" y="166065"/>
                </a:lnTo>
                <a:lnTo>
                  <a:pt x="148336" y="162304"/>
                </a:lnTo>
                <a:lnTo>
                  <a:pt x="151276" y="158208"/>
                </a:lnTo>
                <a:lnTo>
                  <a:pt x="154029" y="154685"/>
                </a:lnTo>
                <a:lnTo>
                  <a:pt x="159205" y="148652"/>
                </a:lnTo>
                <a:lnTo>
                  <a:pt x="161696" y="145139"/>
                </a:lnTo>
                <a:lnTo>
                  <a:pt x="164151" y="141209"/>
                </a:lnTo>
                <a:lnTo>
                  <a:pt x="166582" y="137002"/>
                </a:lnTo>
                <a:lnTo>
                  <a:pt x="168202" y="132610"/>
                </a:lnTo>
                <a:lnTo>
                  <a:pt x="169282" y="128094"/>
                </a:lnTo>
                <a:lnTo>
                  <a:pt x="170002" y="123495"/>
                </a:lnTo>
                <a:lnTo>
                  <a:pt x="170482" y="118843"/>
                </a:lnTo>
                <a:lnTo>
                  <a:pt x="170802" y="114153"/>
                </a:lnTo>
                <a:lnTo>
                  <a:pt x="171158" y="105503"/>
                </a:lnTo>
                <a:lnTo>
                  <a:pt x="171316" y="99013"/>
                </a:lnTo>
                <a:lnTo>
                  <a:pt x="171404" y="87105"/>
                </a:lnTo>
                <a:lnTo>
                  <a:pt x="170623" y="82675"/>
                </a:lnTo>
                <a:lnTo>
                  <a:pt x="169309" y="78135"/>
                </a:lnTo>
                <a:lnTo>
                  <a:pt x="167639" y="73522"/>
                </a:lnTo>
                <a:lnTo>
                  <a:pt x="165731" y="69652"/>
                </a:lnTo>
                <a:lnTo>
                  <a:pt x="163667" y="66278"/>
                </a:lnTo>
                <a:lnTo>
                  <a:pt x="161495" y="63235"/>
                </a:lnTo>
                <a:lnTo>
                  <a:pt x="159255" y="59619"/>
                </a:lnTo>
                <a:lnTo>
                  <a:pt x="156967" y="55621"/>
                </a:lnTo>
                <a:lnTo>
                  <a:pt x="154649" y="51368"/>
                </a:lnTo>
                <a:lnTo>
                  <a:pt x="151515" y="47739"/>
                </a:lnTo>
                <a:lnTo>
                  <a:pt x="147838" y="44526"/>
                </a:lnTo>
                <a:lnTo>
                  <a:pt x="143801" y="41590"/>
                </a:lnTo>
                <a:lnTo>
                  <a:pt x="140314" y="38839"/>
                </a:lnTo>
                <a:lnTo>
                  <a:pt x="137196" y="36211"/>
                </a:lnTo>
                <a:lnTo>
                  <a:pt x="134324" y="33666"/>
                </a:lnTo>
                <a:lnTo>
                  <a:pt x="129016" y="28721"/>
                </a:lnTo>
                <a:lnTo>
                  <a:pt x="126489" y="26291"/>
                </a:lnTo>
                <a:lnTo>
                  <a:pt x="123217" y="23877"/>
                </a:lnTo>
                <a:lnTo>
                  <a:pt x="119448" y="21474"/>
                </a:lnTo>
                <a:lnTo>
                  <a:pt x="115349" y="19079"/>
                </a:lnTo>
                <a:lnTo>
                  <a:pt x="111821" y="17481"/>
                </a:lnTo>
                <a:lnTo>
                  <a:pt x="108676" y="16416"/>
                </a:lnTo>
                <a:lnTo>
                  <a:pt x="105786" y="15707"/>
                </a:lnTo>
                <a:lnTo>
                  <a:pt x="100457" y="12801"/>
                </a:lnTo>
                <a:lnTo>
                  <a:pt x="97925" y="10915"/>
                </a:lnTo>
                <a:lnTo>
                  <a:pt x="92995" y="8820"/>
                </a:lnTo>
                <a:lnTo>
                  <a:pt x="90569" y="8261"/>
                </a:lnTo>
                <a:lnTo>
                  <a:pt x="87364" y="7095"/>
                </a:lnTo>
                <a:lnTo>
                  <a:pt x="83640" y="5524"/>
                </a:lnTo>
                <a:lnTo>
                  <a:pt x="79570" y="3682"/>
                </a:lnTo>
                <a:lnTo>
                  <a:pt x="76063" y="2455"/>
                </a:lnTo>
                <a:lnTo>
                  <a:pt x="72931" y="1636"/>
                </a:lnTo>
                <a:lnTo>
                  <a:pt x="70049" y="1091"/>
                </a:lnTo>
                <a:lnTo>
                  <a:pt x="64731" y="484"/>
                </a:lnTo>
                <a:lnTo>
                  <a:pt x="58641" y="96"/>
                </a:lnTo>
                <a:lnTo>
                  <a:pt x="55692" y="42"/>
                </a:lnTo>
                <a:lnTo>
                  <a:pt x="4999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5" name="SMARTPenAnnotation30"/>
          <p:cNvSpPr/>
          <p:nvPr/>
        </p:nvSpPr>
        <p:spPr>
          <a:xfrm>
            <a:off x="6444681" y="4850731"/>
            <a:ext cx="256059" cy="264158"/>
          </a:xfrm>
          <a:custGeom>
            <a:avLst/>
            <a:gdLst/>
            <a:ahLst/>
            <a:cxnLst/>
            <a:rect l="0" t="0" r="0" b="0"/>
            <a:pathLst>
              <a:path w="256059" h="264158">
                <a:moveTo>
                  <a:pt x="41844" y="78456"/>
                </a:moveTo>
                <a:lnTo>
                  <a:pt x="35693" y="78456"/>
                </a:lnTo>
                <a:lnTo>
                  <a:pt x="28637" y="84607"/>
                </a:lnTo>
                <a:lnTo>
                  <a:pt x="25920" y="85159"/>
                </a:lnTo>
                <a:lnTo>
                  <a:pt x="24084" y="85306"/>
                </a:lnTo>
                <a:lnTo>
                  <a:pt x="22860" y="86197"/>
                </a:lnTo>
                <a:lnTo>
                  <a:pt x="22044" y="87586"/>
                </a:lnTo>
                <a:lnTo>
                  <a:pt x="21500" y="89305"/>
                </a:lnTo>
                <a:lnTo>
                  <a:pt x="18779" y="93332"/>
                </a:lnTo>
                <a:lnTo>
                  <a:pt x="16942" y="95517"/>
                </a:lnTo>
                <a:lnTo>
                  <a:pt x="15718" y="97767"/>
                </a:lnTo>
                <a:lnTo>
                  <a:pt x="14357" y="102385"/>
                </a:lnTo>
                <a:lnTo>
                  <a:pt x="13591" y="109446"/>
                </a:lnTo>
                <a:lnTo>
                  <a:pt x="11295" y="116307"/>
                </a:lnTo>
                <a:lnTo>
                  <a:pt x="8423" y="123854"/>
                </a:lnTo>
                <a:lnTo>
                  <a:pt x="7146" y="129854"/>
                </a:lnTo>
                <a:lnTo>
                  <a:pt x="6579" y="137283"/>
                </a:lnTo>
                <a:lnTo>
                  <a:pt x="6427" y="141486"/>
                </a:lnTo>
                <a:lnTo>
                  <a:pt x="5533" y="145876"/>
                </a:lnTo>
                <a:lnTo>
                  <a:pt x="4143" y="150390"/>
                </a:lnTo>
                <a:lnTo>
                  <a:pt x="2422" y="154987"/>
                </a:lnTo>
                <a:lnTo>
                  <a:pt x="1275" y="159639"/>
                </a:lnTo>
                <a:lnTo>
                  <a:pt x="510" y="164328"/>
                </a:lnTo>
                <a:lnTo>
                  <a:pt x="0" y="169042"/>
                </a:lnTo>
                <a:lnTo>
                  <a:pt x="454" y="173772"/>
                </a:lnTo>
                <a:lnTo>
                  <a:pt x="1551" y="178512"/>
                </a:lnTo>
                <a:lnTo>
                  <a:pt x="3076" y="183260"/>
                </a:lnTo>
                <a:lnTo>
                  <a:pt x="4770" y="190652"/>
                </a:lnTo>
                <a:lnTo>
                  <a:pt x="6316" y="197377"/>
                </a:lnTo>
                <a:lnTo>
                  <a:pt x="7840" y="201393"/>
                </a:lnTo>
                <a:lnTo>
                  <a:pt x="9649" y="205658"/>
                </a:lnTo>
                <a:lnTo>
                  <a:pt x="13777" y="214630"/>
                </a:lnTo>
                <a:lnTo>
                  <a:pt x="15989" y="219245"/>
                </a:lnTo>
                <a:lnTo>
                  <a:pt x="20563" y="226489"/>
                </a:lnTo>
                <a:lnTo>
                  <a:pt x="25241" y="232355"/>
                </a:lnTo>
                <a:lnTo>
                  <a:pt x="29967" y="237608"/>
                </a:lnTo>
                <a:lnTo>
                  <a:pt x="36830" y="242588"/>
                </a:lnTo>
                <a:lnTo>
                  <a:pt x="44377" y="247447"/>
                </a:lnTo>
                <a:lnTo>
                  <a:pt x="50378" y="252253"/>
                </a:lnTo>
                <a:lnTo>
                  <a:pt x="58218" y="259421"/>
                </a:lnTo>
                <a:lnTo>
                  <a:pt x="61491" y="261012"/>
                </a:lnTo>
                <a:lnTo>
                  <a:pt x="69361" y="262780"/>
                </a:lnTo>
                <a:lnTo>
                  <a:pt x="73683" y="263251"/>
                </a:lnTo>
                <a:lnTo>
                  <a:pt x="78151" y="263565"/>
                </a:lnTo>
                <a:lnTo>
                  <a:pt x="82717" y="263775"/>
                </a:lnTo>
                <a:lnTo>
                  <a:pt x="92024" y="264007"/>
                </a:lnTo>
                <a:lnTo>
                  <a:pt x="110935" y="264157"/>
                </a:lnTo>
                <a:lnTo>
                  <a:pt x="115686" y="263376"/>
                </a:lnTo>
                <a:lnTo>
                  <a:pt x="120440" y="262060"/>
                </a:lnTo>
                <a:lnTo>
                  <a:pt x="125197" y="260391"/>
                </a:lnTo>
                <a:lnTo>
                  <a:pt x="129957" y="258483"/>
                </a:lnTo>
                <a:lnTo>
                  <a:pt x="134717" y="256418"/>
                </a:lnTo>
                <a:lnTo>
                  <a:pt x="144240" y="252006"/>
                </a:lnTo>
                <a:lnTo>
                  <a:pt x="153763" y="247400"/>
                </a:lnTo>
                <a:lnTo>
                  <a:pt x="158526" y="244266"/>
                </a:lnTo>
                <a:lnTo>
                  <a:pt x="163288" y="240590"/>
                </a:lnTo>
                <a:lnTo>
                  <a:pt x="168051" y="236552"/>
                </a:lnTo>
                <a:lnTo>
                  <a:pt x="172812" y="233066"/>
                </a:lnTo>
                <a:lnTo>
                  <a:pt x="177576" y="229948"/>
                </a:lnTo>
                <a:lnTo>
                  <a:pt x="182337" y="227076"/>
                </a:lnTo>
                <a:lnTo>
                  <a:pt x="189746" y="219651"/>
                </a:lnTo>
                <a:lnTo>
                  <a:pt x="192833" y="215449"/>
                </a:lnTo>
                <a:lnTo>
                  <a:pt x="196477" y="211059"/>
                </a:lnTo>
                <a:lnTo>
                  <a:pt x="200496" y="206545"/>
                </a:lnTo>
                <a:lnTo>
                  <a:pt x="204762" y="201950"/>
                </a:lnTo>
                <a:lnTo>
                  <a:pt x="208399" y="197297"/>
                </a:lnTo>
                <a:lnTo>
                  <a:pt x="211618" y="192609"/>
                </a:lnTo>
                <a:lnTo>
                  <a:pt x="214558" y="187895"/>
                </a:lnTo>
                <a:lnTo>
                  <a:pt x="218106" y="183166"/>
                </a:lnTo>
                <a:lnTo>
                  <a:pt x="222057" y="178425"/>
                </a:lnTo>
                <a:lnTo>
                  <a:pt x="226280" y="173677"/>
                </a:lnTo>
                <a:lnTo>
                  <a:pt x="229889" y="168130"/>
                </a:lnTo>
                <a:lnTo>
                  <a:pt x="233088" y="162052"/>
                </a:lnTo>
                <a:lnTo>
                  <a:pt x="238760" y="149741"/>
                </a:lnTo>
                <a:lnTo>
                  <a:pt x="243927" y="138978"/>
                </a:lnTo>
                <a:lnTo>
                  <a:pt x="245623" y="133091"/>
                </a:lnTo>
                <a:lnTo>
                  <a:pt x="246752" y="126786"/>
                </a:lnTo>
                <a:lnTo>
                  <a:pt x="247505" y="120201"/>
                </a:lnTo>
                <a:lnTo>
                  <a:pt x="248801" y="113429"/>
                </a:lnTo>
                <a:lnTo>
                  <a:pt x="250459" y="106535"/>
                </a:lnTo>
                <a:lnTo>
                  <a:pt x="252359" y="99556"/>
                </a:lnTo>
                <a:lnTo>
                  <a:pt x="253624" y="93316"/>
                </a:lnTo>
                <a:lnTo>
                  <a:pt x="254469" y="87569"/>
                </a:lnTo>
                <a:lnTo>
                  <a:pt x="255031" y="82150"/>
                </a:lnTo>
                <a:lnTo>
                  <a:pt x="255406" y="76950"/>
                </a:lnTo>
                <a:lnTo>
                  <a:pt x="255656" y="71896"/>
                </a:lnTo>
                <a:lnTo>
                  <a:pt x="255934" y="62047"/>
                </a:lnTo>
                <a:lnTo>
                  <a:pt x="256058" y="52378"/>
                </a:lnTo>
                <a:lnTo>
                  <a:pt x="255296" y="47576"/>
                </a:lnTo>
                <a:lnTo>
                  <a:pt x="253996" y="42789"/>
                </a:lnTo>
                <a:lnTo>
                  <a:pt x="252335" y="38009"/>
                </a:lnTo>
                <a:lnTo>
                  <a:pt x="248372" y="30581"/>
                </a:lnTo>
                <a:lnTo>
                  <a:pt x="243965" y="24635"/>
                </a:lnTo>
                <a:lnTo>
                  <a:pt x="237022" y="16824"/>
                </a:lnTo>
                <a:lnTo>
                  <a:pt x="232306" y="11906"/>
                </a:lnTo>
                <a:lnTo>
                  <a:pt x="225448" y="7074"/>
                </a:lnTo>
                <a:lnTo>
                  <a:pt x="221397" y="4674"/>
                </a:lnTo>
                <a:lnTo>
                  <a:pt x="217108" y="3074"/>
                </a:lnTo>
                <a:lnTo>
                  <a:pt x="212662" y="2008"/>
                </a:lnTo>
                <a:lnTo>
                  <a:pt x="208110" y="1297"/>
                </a:lnTo>
                <a:lnTo>
                  <a:pt x="203488" y="823"/>
                </a:lnTo>
                <a:lnTo>
                  <a:pt x="198819" y="507"/>
                </a:lnTo>
                <a:lnTo>
                  <a:pt x="194119" y="296"/>
                </a:lnTo>
                <a:lnTo>
                  <a:pt x="182547" y="62"/>
                </a:lnTo>
                <a:lnTo>
                  <a:pt x="176127" y="0"/>
                </a:lnTo>
                <a:lnTo>
                  <a:pt x="170260" y="751"/>
                </a:lnTo>
                <a:lnTo>
                  <a:pt x="164761" y="2047"/>
                </a:lnTo>
                <a:lnTo>
                  <a:pt x="159507" y="3704"/>
                </a:lnTo>
                <a:lnTo>
                  <a:pt x="154417" y="4809"/>
                </a:lnTo>
                <a:lnTo>
                  <a:pt x="149437" y="5546"/>
                </a:lnTo>
                <a:lnTo>
                  <a:pt x="144529" y="6036"/>
                </a:lnTo>
                <a:lnTo>
                  <a:pt x="138875" y="6364"/>
                </a:lnTo>
                <a:lnTo>
                  <a:pt x="126244" y="6728"/>
                </a:lnTo>
                <a:lnTo>
                  <a:pt x="120336" y="7618"/>
                </a:lnTo>
                <a:lnTo>
                  <a:pt x="114809" y="9006"/>
                </a:lnTo>
                <a:lnTo>
                  <a:pt x="109537" y="10724"/>
                </a:lnTo>
                <a:lnTo>
                  <a:pt x="104435" y="12665"/>
                </a:lnTo>
                <a:lnTo>
                  <a:pt x="99446" y="14751"/>
                </a:lnTo>
                <a:lnTo>
                  <a:pt x="94533" y="16936"/>
                </a:lnTo>
                <a:lnTo>
                  <a:pt x="89670" y="18393"/>
                </a:lnTo>
                <a:lnTo>
                  <a:pt x="84840" y="19364"/>
                </a:lnTo>
                <a:lnTo>
                  <a:pt x="80033" y="20012"/>
                </a:lnTo>
                <a:lnTo>
                  <a:pt x="72575" y="22847"/>
                </a:lnTo>
                <a:lnTo>
                  <a:pt x="66615" y="25960"/>
                </a:lnTo>
                <a:lnTo>
                  <a:pt x="61319" y="27343"/>
                </a:lnTo>
                <a:lnTo>
                  <a:pt x="59590" y="28506"/>
                </a:lnTo>
                <a:lnTo>
                  <a:pt x="58437" y="30075"/>
                </a:lnTo>
                <a:lnTo>
                  <a:pt x="57669" y="31914"/>
                </a:lnTo>
                <a:lnTo>
                  <a:pt x="56362" y="33141"/>
                </a:lnTo>
                <a:lnTo>
                  <a:pt x="54698" y="33958"/>
                </a:lnTo>
                <a:lnTo>
                  <a:pt x="48987" y="3559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086" name="Group 3085"/>
          <p:cNvGrpSpPr/>
          <p:nvPr/>
        </p:nvGrpSpPr>
        <p:grpSpPr>
          <a:xfrm>
            <a:off x="657452" y="2093216"/>
            <a:ext cx="2914424" cy="435672"/>
            <a:chOff x="657452" y="2093216"/>
            <a:chExt cx="2914424" cy="435672"/>
          </a:xfrm>
        </p:grpSpPr>
        <p:sp>
          <p:nvSpPr>
            <p:cNvPr id="3076" name="SMARTPenAnnotation31"/>
            <p:cNvSpPr/>
            <p:nvPr/>
          </p:nvSpPr>
          <p:spPr>
            <a:xfrm>
              <a:off x="657452" y="2193435"/>
              <a:ext cx="305981" cy="306779"/>
            </a:xfrm>
            <a:custGeom>
              <a:avLst/>
              <a:gdLst/>
              <a:ahLst/>
              <a:cxnLst/>
              <a:rect l="0" t="0" r="0" b="0"/>
              <a:pathLst>
                <a:path w="305981" h="306779">
                  <a:moveTo>
                    <a:pt x="264091" y="35415"/>
                  </a:moveTo>
                  <a:lnTo>
                    <a:pt x="264091" y="22207"/>
                  </a:lnTo>
                  <a:lnTo>
                    <a:pt x="259182" y="15637"/>
                  </a:lnTo>
                  <a:lnTo>
                    <a:pt x="257941" y="11279"/>
                  </a:lnTo>
                  <a:lnTo>
                    <a:pt x="256022" y="9799"/>
                  </a:lnTo>
                  <a:lnTo>
                    <a:pt x="249657" y="8155"/>
                  </a:lnTo>
                  <a:lnTo>
                    <a:pt x="240941" y="7229"/>
                  </a:lnTo>
                  <a:lnTo>
                    <a:pt x="233694" y="4896"/>
                  </a:lnTo>
                  <a:lnTo>
                    <a:pt x="225181" y="2007"/>
                  </a:lnTo>
                  <a:lnTo>
                    <a:pt x="216106" y="723"/>
                  </a:lnTo>
                  <a:lnTo>
                    <a:pt x="206781" y="152"/>
                  </a:lnTo>
                  <a:lnTo>
                    <a:pt x="202072" y="0"/>
                  </a:lnTo>
                  <a:lnTo>
                    <a:pt x="196551" y="693"/>
                  </a:lnTo>
                  <a:lnTo>
                    <a:pt x="190490" y="1948"/>
                  </a:lnTo>
                  <a:lnTo>
                    <a:pt x="184067" y="3578"/>
                  </a:lnTo>
                  <a:lnTo>
                    <a:pt x="177404" y="4666"/>
                  </a:lnTo>
                  <a:lnTo>
                    <a:pt x="170581" y="5390"/>
                  </a:lnTo>
                  <a:lnTo>
                    <a:pt x="163651" y="5873"/>
                  </a:lnTo>
                  <a:lnTo>
                    <a:pt x="156650" y="6989"/>
                  </a:lnTo>
                  <a:lnTo>
                    <a:pt x="149601" y="8527"/>
                  </a:lnTo>
                  <a:lnTo>
                    <a:pt x="117386" y="16698"/>
                  </a:lnTo>
                  <a:lnTo>
                    <a:pt x="109932" y="18968"/>
                  </a:lnTo>
                  <a:lnTo>
                    <a:pt x="103375" y="21275"/>
                  </a:lnTo>
                  <a:lnTo>
                    <a:pt x="97416" y="23607"/>
                  </a:lnTo>
                  <a:lnTo>
                    <a:pt x="84444" y="28315"/>
                  </a:lnTo>
                  <a:lnTo>
                    <a:pt x="77652" y="30681"/>
                  </a:lnTo>
                  <a:lnTo>
                    <a:pt x="69948" y="33847"/>
                  </a:lnTo>
                  <a:lnTo>
                    <a:pt x="61638" y="37544"/>
                  </a:lnTo>
                  <a:lnTo>
                    <a:pt x="39005" y="48216"/>
                  </a:lnTo>
                  <a:lnTo>
                    <a:pt x="33071" y="51093"/>
                  </a:lnTo>
                  <a:lnTo>
                    <a:pt x="24362" y="56406"/>
                  </a:lnTo>
                  <a:lnTo>
                    <a:pt x="17051" y="61413"/>
                  </a:lnTo>
                  <a:lnTo>
                    <a:pt x="8510" y="66284"/>
                  </a:lnTo>
                  <a:lnTo>
                    <a:pt x="5598" y="68694"/>
                  </a:lnTo>
                  <a:lnTo>
                    <a:pt x="3656" y="71095"/>
                  </a:lnTo>
                  <a:lnTo>
                    <a:pt x="2361" y="73489"/>
                  </a:lnTo>
                  <a:lnTo>
                    <a:pt x="923" y="78266"/>
                  </a:lnTo>
                  <a:lnTo>
                    <a:pt x="0" y="87800"/>
                  </a:lnTo>
                  <a:lnTo>
                    <a:pt x="1511" y="90182"/>
                  </a:lnTo>
                  <a:lnTo>
                    <a:pt x="7425" y="94945"/>
                  </a:lnTo>
                  <a:lnTo>
                    <a:pt x="15344" y="99708"/>
                  </a:lnTo>
                  <a:lnTo>
                    <a:pt x="24156" y="104471"/>
                  </a:lnTo>
                  <a:lnTo>
                    <a:pt x="33364" y="109233"/>
                  </a:lnTo>
                  <a:lnTo>
                    <a:pt x="39629" y="110821"/>
                  </a:lnTo>
                  <a:lnTo>
                    <a:pt x="46981" y="111879"/>
                  </a:lnTo>
                  <a:lnTo>
                    <a:pt x="55057" y="112585"/>
                  </a:lnTo>
                  <a:lnTo>
                    <a:pt x="62823" y="113849"/>
                  </a:lnTo>
                  <a:lnTo>
                    <a:pt x="70381" y="115485"/>
                  </a:lnTo>
                  <a:lnTo>
                    <a:pt x="103414" y="123815"/>
                  </a:lnTo>
                  <a:lnTo>
                    <a:pt x="123887" y="128414"/>
                  </a:lnTo>
                  <a:lnTo>
                    <a:pt x="145422" y="133104"/>
                  </a:lnTo>
                  <a:lnTo>
                    <a:pt x="176190" y="140207"/>
                  </a:lnTo>
                  <a:lnTo>
                    <a:pt x="209295" y="147338"/>
                  </a:lnTo>
                  <a:lnTo>
                    <a:pt x="229683" y="152098"/>
                  </a:lnTo>
                  <a:lnTo>
                    <a:pt x="238771" y="155272"/>
                  </a:lnTo>
                  <a:lnTo>
                    <a:pt x="247211" y="158976"/>
                  </a:lnTo>
                  <a:lnTo>
                    <a:pt x="255219" y="163032"/>
                  </a:lnTo>
                  <a:lnTo>
                    <a:pt x="262939" y="167324"/>
                  </a:lnTo>
                  <a:lnTo>
                    <a:pt x="270467" y="171773"/>
                  </a:lnTo>
                  <a:lnTo>
                    <a:pt x="277867" y="176326"/>
                  </a:lnTo>
                  <a:lnTo>
                    <a:pt x="284387" y="180156"/>
                  </a:lnTo>
                  <a:lnTo>
                    <a:pt x="295866" y="186527"/>
                  </a:lnTo>
                  <a:lnTo>
                    <a:pt x="299562" y="190131"/>
                  </a:lnTo>
                  <a:lnTo>
                    <a:pt x="302026" y="194122"/>
                  </a:lnTo>
                  <a:lnTo>
                    <a:pt x="304764" y="202789"/>
                  </a:lnTo>
                  <a:lnTo>
                    <a:pt x="305980" y="211932"/>
                  </a:lnTo>
                  <a:lnTo>
                    <a:pt x="305511" y="215799"/>
                  </a:lnTo>
                  <a:lnTo>
                    <a:pt x="304404" y="219171"/>
                  </a:lnTo>
                  <a:lnTo>
                    <a:pt x="296925" y="234078"/>
                  </a:lnTo>
                  <a:lnTo>
                    <a:pt x="293124" y="237707"/>
                  </a:lnTo>
                  <a:lnTo>
                    <a:pt x="288209" y="240920"/>
                  </a:lnTo>
                  <a:lnTo>
                    <a:pt x="259419" y="255572"/>
                  </a:lnTo>
                  <a:lnTo>
                    <a:pt x="251451" y="259180"/>
                  </a:lnTo>
                  <a:lnTo>
                    <a:pt x="243758" y="262379"/>
                  </a:lnTo>
                  <a:lnTo>
                    <a:pt x="236248" y="265305"/>
                  </a:lnTo>
                  <a:lnTo>
                    <a:pt x="228067" y="268844"/>
                  </a:lnTo>
                  <a:lnTo>
                    <a:pt x="210510" y="277009"/>
                  </a:lnTo>
                  <a:lnTo>
                    <a:pt x="201383" y="280615"/>
                  </a:lnTo>
                  <a:lnTo>
                    <a:pt x="192123" y="283813"/>
                  </a:lnTo>
                  <a:lnTo>
                    <a:pt x="182775" y="286738"/>
                  </a:lnTo>
                  <a:lnTo>
                    <a:pt x="172574" y="289482"/>
                  </a:lnTo>
                  <a:lnTo>
                    <a:pt x="161805" y="292106"/>
                  </a:lnTo>
                  <a:lnTo>
                    <a:pt x="150657" y="294648"/>
                  </a:lnTo>
                  <a:lnTo>
                    <a:pt x="140843" y="296343"/>
                  </a:lnTo>
                  <a:lnTo>
                    <a:pt x="131920" y="297473"/>
                  </a:lnTo>
                  <a:lnTo>
                    <a:pt x="123589" y="298227"/>
                  </a:lnTo>
                  <a:lnTo>
                    <a:pt x="115655" y="299523"/>
                  </a:lnTo>
                  <a:lnTo>
                    <a:pt x="107983" y="301180"/>
                  </a:lnTo>
                  <a:lnTo>
                    <a:pt x="100488" y="303079"/>
                  </a:lnTo>
                  <a:lnTo>
                    <a:pt x="93110" y="304345"/>
                  </a:lnTo>
                  <a:lnTo>
                    <a:pt x="85810" y="305189"/>
                  </a:lnTo>
                  <a:lnTo>
                    <a:pt x="78562" y="305752"/>
                  </a:lnTo>
                  <a:lnTo>
                    <a:pt x="71349" y="306127"/>
                  </a:lnTo>
                  <a:lnTo>
                    <a:pt x="56984" y="306544"/>
                  </a:lnTo>
                  <a:lnTo>
                    <a:pt x="35510" y="306778"/>
                  </a:lnTo>
                  <a:lnTo>
                    <a:pt x="29947" y="306017"/>
                  </a:lnTo>
                  <a:lnTo>
                    <a:pt x="21650" y="303056"/>
                  </a:lnTo>
                  <a:lnTo>
                    <a:pt x="19120" y="301154"/>
                  </a:lnTo>
                  <a:lnTo>
                    <a:pt x="17433" y="299093"/>
                  </a:lnTo>
                  <a:lnTo>
                    <a:pt x="14726" y="293874"/>
                  </a:lnTo>
                  <a:lnTo>
                    <a:pt x="15298" y="293446"/>
                  </a:lnTo>
                  <a:lnTo>
                    <a:pt x="21204" y="29259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77" name="SMARTPenAnnotation32"/>
            <p:cNvSpPr/>
            <p:nvPr/>
          </p:nvSpPr>
          <p:spPr>
            <a:xfrm>
              <a:off x="1071562" y="2193169"/>
              <a:ext cx="328614" cy="335719"/>
            </a:xfrm>
            <a:custGeom>
              <a:avLst/>
              <a:gdLst/>
              <a:ahLst/>
              <a:cxnLst/>
              <a:rect l="0" t="0" r="0" b="0"/>
              <a:pathLst>
                <a:path w="328614" h="335719">
                  <a:moveTo>
                    <a:pt x="0" y="314287"/>
                  </a:moveTo>
                  <a:lnTo>
                    <a:pt x="0" y="308136"/>
                  </a:lnTo>
                  <a:lnTo>
                    <a:pt x="5703" y="301636"/>
                  </a:lnTo>
                  <a:lnTo>
                    <a:pt x="16793" y="290376"/>
                  </a:lnTo>
                  <a:lnTo>
                    <a:pt x="18339" y="287234"/>
                  </a:lnTo>
                  <a:lnTo>
                    <a:pt x="21309" y="275227"/>
                  </a:lnTo>
                  <a:lnTo>
                    <a:pt x="24816" y="266235"/>
                  </a:lnTo>
                  <a:lnTo>
                    <a:pt x="29021" y="256947"/>
                  </a:lnTo>
                  <a:lnTo>
                    <a:pt x="35851" y="242793"/>
                  </a:lnTo>
                  <a:lnTo>
                    <a:pt x="41334" y="232506"/>
                  </a:lnTo>
                  <a:lnTo>
                    <a:pt x="45018" y="226429"/>
                  </a:lnTo>
                  <a:lnTo>
                    <a:pt x="49062" y="219996"/>
                  </a:lnTo>
                  <a:lnTo>
                    <a:pt x="52552" y="213326"/>
                  </a:lnTo>
                  <a:lnTo>
                    <a:pt x="55672" y="206499"/>
                  </a:lnTo>
                  <a:lnTo>
                    <a:pt x="58546" y="199565"/>
                  </a:lnTo>
                  <a:lnTo>
                    <a:pt x="61256" y="192562"/>
                  </a:lnTo>
                  <a:lnTo>
                    <a:pt x="66383" y="178431"/>
                  </a:lnTo>
                  <a:lnTo>
                    <a:pt x="80937" y="135682"/>
                  </a:lnTo>
                  <a:lnTo>
                    <a:pt x="84120" y="129336"/>
                  </a:lnTo>
                  <a:lnTo>
                    <a:pt x="87830" y="123517"/>
                  </a:lnTo>
                  <a:lnTo>
                    <a:pt x="91891" y="118051"/>
                  </a:lnTo>
                  <a:lnTo>
                    <a:pt x="95392" y="112025"/>
                  </a:lnTo>
                  <a:lnTo>
                    <a:pt x="98520" y="105627"/>
                  </a:lnTo>
                  <a:lnTo>
                    <a:pt x="101398" y="98980"/>
                  </a:lnTo>
                  <a:lnTo>
                    <a:pt x="103318" y="92168"/>
                  </a:lnTo>
                  <a:lnTo>
                    <a:pt x="104597" y="85245"/>
                  </a:lnTo>
                  <a:lnTo>
                    <a:pt x="105450" y="78248"/>
                  </a:lnTo>
                  <a:lnTo>
                    <a:pt x="107606" y="71997"/>
                  </a:lnTo>
                  <a:lnTo>
                    <a:pt x="110631" y="66241"/>
                  </a:lnTo>
                  <a:lnTo>
                    <a:pt x="114236" y="60817"/>
                  </a:lnTo>
                  <a:lnTo>
                    <a:pt x="118240" y="50556"/>
                  </a:lnTo>
                  <a:lnTo>
                    <a:pt x="120814" y="40705"/>
                  </a:lnTo>
                  <a:lnTo>
                    <a:pt x="124603" y="31034"/>
                  </a:lnTo>
                  <a:lnTo>
                    <a:pt x="128934" y="23561"/>
                  </a:lnTo>
                  <a:lnTo>
                    <a:pt x="131199" y="20457"/>
                  </a:lnTo>
                  <a:lnTo>
                    <a:pt x="131916" y="17594"/>
                  </a:lnTo>
                  <a:lnTo>
                    <a:pt x="131600" y="14892"/>
                  </a:lnTo>
                  <a:lnTo>
                    <a:pt x="130596" y="12296"/>
                  </a:lnTo>
                  <a:lnTo>
                    <a:pt x="130720" y="9772"/>
                  </a:lnTo>
                  <a:lnTo>
                    <a:pt x="131597" y="7296"/>
                  </a:lnTo>
                  <a:lnTo>
                    <a:pt x="135489" y="391"/>
                  </a:lnTo>
                  <a:lnTo>
                    <a:pt x="141861" y="0"/>
                  </a:lnTo>
                  <a:lnTo>
                    <a:pt x="142199" y="781"/>
                  </a:lnTo>
                  <a:lnTo>
                    <a:pt x="142574" y="3765"/>
                  </a:lnTo>
                  <a:lnTo>
                    <a:pt x="146578" y="13700"/>
                  </a:lnTo>
                  <a:lnTo>
                    <a:pt x="150606" y="22207"/>
                  </a:lnTo>
                  <a:lnTo>
                    <a:pt x="166722" y="54778"/>
                  </a:lnTo>
                  <a:lnTo>
                    <a:pt x="168298" y="60319"/>
                  </a:lnTo>
                  <a:lnTo>
                    <a:pt x="169349" y="66393"/>
                  </a:lnTo>
                  <a:lnTo>
                    <a:pt x="170049" y="72825"/>
                  </a:lnTo>
                  <a:lnTo>
                    <a:pt x="171310" y="79493"/>
                  </a:lnTo>
                  <a:lnTo>
                    <a:pt x="172944" y="86320"/>
                  </a:lnTo>
                  <a:lnTo>
                    <a:pt x="174827" y="93253"/>
                  </a:lnTo>
                  <a:lnTo>
                    <a:pt x="179036" y="107306"/>
                  </a:lnTo>
                  <a:lnTo>
                    <a:pt x="181270" y="114387"/>
                  </a:lnTo>
                  <a:lnTo>
                    <a:pt x="185869" y="130722"/>
                  </a:lnTo>
                  <a:lnTo>
                    <a:pt x="188206" y="139523"/>
                  </a:lnTo>
                  <a:lnTo>
                    <a:pt x="191352" y="147771"/>
                  </a:lnTo>
                  <a:lnTo>
                    <a:pt x="195037" y="155651"/>
                  </a:lnTo>
                  <a:lnTo>
                    <a:pt x="199081" y="163286"/>
                  </a:lnTo>
                  <a:lnTo>
                    <a:pt x="202571" y="170757"/>
                  </a:lnTo>
                  <a:lnTo>
                    <a:pt x="205691" y="178119"/>
                  </a:lnTo>
                  <a:lnTo>
                    <a:pt x="208565" y="185408"/>
                  </a:lnTo>
                  <a:lnTo>
                    <a:pt x="212068" y="192649"/>
                  </a:lnTo>
                  <a:lnTo>
                    <a:pt x="215991" y="199857"/>
                  </a:lnTo>
                  <a:lnTo>
                    <a:pt x="220194" y="207044"/>
                  </a:lnTo>
                  <a:lnTo>
                    <a:pt x="229097" y="221380"/>
                  </a:lnTo>
                  <a:lnTo>
                    <a:pt x="233694" y="228536"/>
                  </a:lnTo>
                  <a:lnTo>
                    <a:pt x="238346" y="234895"/>
                  </a:lnTo>
                  <a:lnTo>
                    <a:pt x="243035" y="240721"/>
                  </a:lnTo>
                  <a:lnTo>
                    <a:pt x="247748" y="246193"/>
                  </a:lnTo>
                  <a:lnTo>
                    <a:pt x="255102" y="256506"/>
                  </a:lnTo>
                  <a:lnTo>
                    <a:pt x="261810" y="266382"/>
                  </a:lnTo>
                  <a:lnTo>
                    <a:pt x="270083" y="276062"/>
                  </a:lnTo>
                  <a:lnTo>
                    <a:pt x="276935" y="285656"/>
                  </a:lnTo>
                  <a:lnTo>
                    <a:pt x="283420" y="295212"/>
                  </a:lnTo>
                  <a:lnTo>
                    <a:pt x="291593" y="304751"/>
                  </a:lnTo>
                  <a:lnTo>
                    <a:pt x="298401" y="312165"/>
                  </a:lnTo>
                  <a:lnTo>
                    <a:pt x="306696" y="320802"/>
                  </a:lnTo>
                  <a:lnTo>
                    <a:pt x="316611" y="330831"/>
                  </a:lnTo>
                  <a:lnTo>
                    <a:pt x="319024" y="332460"/>
                  </a:lnTo>
                  <a:lnTo>
                    <a:pt x="328613" y="33571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78" name="SMARTPenAnnotation33"/>
            <p:cNvSpPr/>
            <p:nvPr/>
          </p:nvSpPr>
          <p:spPr>
            <a:xfrm>
              <a:off x="1131740" y="2321840"/>
              <a:ext cx="297011" cy="49886"/>
            </a:xfrm>
            <a:custGeom>
              <a:avLst/>
              <a:gdLst/>
              <a:ahLst/>
              <a:cxnLst/>
              <a:rect l="0" t="0" r="0" b="0"/>
              <a:pathLst>
                <a:path w="297011" h="49886">
                  <a:moveTo>
                    <a:pt x="4116" y="49885"/>
                  </a:moveTo>
                  <a:lnTo>
                    <a:pt x="4116" y="43734"/>
                  </a:lnTo>
                  <a:lnTo>
                    <a:pt x="3322" y="42609"/>
                  </a:lnTo>
                  <a:lnTo>
                    <a:pt x="1999" y="41065"/>
                  </a:lnTo>
                  <a:lnTo>
                    <a:pt x="323" y="39243"/>
                  </a:lnTo>
                  <a:lnTo>
                    <a:pt x="0" y="37234"/>
                  </a:lnTo>
                  <a:lnTo>
                    <a:pt x="578" y="35101"/>
                  </a:lnTo>
                  <a:lnTo>
                    <a:pt x="1757" y="32885"/>
                  </a:lnTo>
                  <a:lnTo>
                    <a:pt x="4131" y="30614"/>
                  </a:lnTo>
                  <a:lnTo>
                    <a:pt x="7301" y="28306"/>
                  </a:lnTo>
                  <a:lnTo>
                    <a:pt x="11002" y="25974"/>
                  </a:lnTo>
                  <a:lnTo>
                    <a:pt x="15850" y="24419"/>
                  </a:lnTo>
                  <a:lnTo>
                    <a:pt x="21464" y="23383"/>
                  </a:lnTo>
                  <a:lnTo>
                    <a:pt x="27587" y="22692"/>
                  </a:lnTo>
                  <a:lnTo>
                    <a:pt x="34845" y="21437"/>
                  </a:lnTo>
                  <a:lnTo>
                    <a:pt x="42858" y="19807"/>
                  </a:lnTo>
                  <a:lnTo>
                    <a:pt x="71422" y="13721"/>
                  </a:lnTo>
                  <a:lnTo>
                    <a:pt x="82324" y="11488"/>
                  </a:lnTo>
                  <a:lnTo>
                    <a:pt x="120422" y="4553"/>
                  </a:lnTo>
                  <a:lnTo>
                    <a:pt x="134041" y="2995"/>
                  </a:lnTo>
                  <a:lnTo>
                    <a:pt x="147882" y="1956"/>
                  </a:lnTo>
                  <a:lnTo>
                    <a:pt x="161873" y="1263"/>
                  </a:lnTo>
                  <a:lnTo>
                    <a:pt x="188001" y="494"/>
                  </a:lnTo>
                  <a:lnTo>
                    <a:pt x="237112" y="0"/>
                  </a:lnTo>
                  <a:lnTo>
                    <a:pt x="249141" y="753"/>
                  </a:lnTo>
                  <a:lnTo>
                    <a:pt x="261128" y="2049"/>
                  </a:lnTo>
                  <a:lnTo>
                    <a:pt x="297010" y="702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79" name="SMARTPenAnnotation34"/>
            <p:cNvSpPr/>
            <p:nvPr/>
          </p:nvSpPr>
          <p:spPr>
            <a:xfrm>
              <a:off x="1650206" y="2321718"/>
              <a:ext cx="185738" cy="7145"/>
            </a:xfrm>
            <a:custGeom>
              <a:avLst/>
              <a:gdLst/>
              <a:ahLst/>
              <a:cxnLst/>
              <a:rect l="0" t="0" r="0" b="0"/>
              <a:pathLst>
                <a:path w="185738" h="7145">
                  <a:moveTo>
                    <a:pt x="0" y="7144"/>
                  </a:moveTo>
                  <a:lnTo>
                    <a:pt x="93298" y="7144"/>
                  </a:lnTo>
                  <a:lnTo>
                    <a:pt x="99505" y="6350"/>
                  </a:lnTo>
                  <a:lnTo>
                    <a:pt x="105230" y="5027"/>
                  </a:lnTo>
                  <a:lnTo>
                    <a:pt x="110634" y="3352"/>
                  </a:lnTo>
                  <a:lnTo>
                    <a:pt x="115825" y="2234"/>
                  </a:lnTo>
                  <a:lnTo>
                    <a:pt x="120873" y="1490"/>
                  </a:lnTo>
                  <a:lnTo>
                    <a:pt x="125825" y="993"/>
                  </a:lnTo>
                  <a:lnTo>
                    <a:pt x="129921" y="662"/>
                  </a:lnTo>
                  <a:lnTo>
                    <a:pt x="133445" y="442"/>
                  </a:lnTo>
                  <a:lnTo>
                    <a:pt x="136589" y="294"/>
                  </a:lnTo>
                  <a:lnTo>
                    <a:pt x="144314" y="131"/>
                  </a:lnTo>
                  <a:lnTo>
                    <a:pt x="185737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80" name="SMARTPenAnnotation35"/>
            <p:cNvSpPr/>
            <p:nvPr/>
          </p:nvSpPr>
          <p:spPr>
            <a:xfrm>
              <a:off x="1598151" y="2386012"/>
              <a:ext cx="223506" cy="35720"/>
            </a:xfrm>
            <a:custGeom>
              <a:avLst/>
              <a:gdLst/>
              <a:ahLst/>
              <a:cxnLst/>
              <a:rect l="0" t="0" r="0" b="0"/>
              <a:pathLst>
                <a:path w="223506" h="35720">
                  <a:moveTo>
                    <a:pt x="9192" y="35719"/>
                  </a:moveTo>
                  <a:lnTo>
                    <a:pt x="0" y="35719"/>
                  </a:lnTo>
                  <a:lnTo>
                    <a:pt x="5436" y="35719"/>
                  </a:lnTo>
                  <a:lnTo>
                    <a:pt x="7482" y="34925"/>
                  </a:lnTo>
                  <a:lnTo>
                    <a:pt x="9640" y="33602"/>
                  </a:lnTo>
                  <a:lnTo>
                    <a:pt x="11872" y="31927"/>
                  </a:lnTo>
                  <a:lnTo>
                    <a:pt x="15741" y="30809"/>
                  </a:lnTo>
                  <a:lnTo>
                    <a:pt x="20702" y="30064"/>
                  </a:lnTo>
                  <a:lnTo>
                    <a:pt x="26390" y="29568"/>
                  </a:lnTo>
                  <a:lnTo>
                    <a:pt x="31770" y="28443"/>
                  </a:lnTo>
                  <a:lnTo>
                    <a:pt x="36944" y="26900"/>
                  </a:lnTo>
                  <a:lnTo>
                    <a:pt x="41981" y="25077"/>
                  </a:lnTo>
                  <a:lnTo>
                    <a:pt x="48514" y="23862"/>
                  </a:lnTo>
                  <a:lnTo>
                    <a:pt x="56044" y="23051"/>
                  </a:lnTo>
                  <a:lnTo>
                    <a:pt x="64239" y="22511"/>
                  </a:lnTo>
                  <a:lnTo>
                    <a:pt x="72084" y="22151"/>
                  </a:lnTo>
                  <a:lnTo>
                    <a:pt x="87150" y="21751"/>
                  </a:lnTo>
                  <a:lnTo>
                    <a:pt x="95296" y="20851"/>
                  </a:lnTo>
                  <a:lnTo>
                    <a:pt x="103901" y="19457"/>
                  </a:lnTo>
                  <a:lnTo>
                    <a:pt x="112813" y="17734"/>
                  </a:lnTo>
                  <a:lnTo>
                    <a:pt x="121135" y="16585"/>
                  </a:lnTo>
                  <a:lnTo>
                    <a:pt x="129064" y="15819"/>
                  </a:lnTo>
                  <a:lnTo>
                    <a:pt x="136732" y="15309"/>
                  </a:lnTo>
                  <a:lnTo>
                    <a:pt x="145019" y="14175"/>
                  </a:lnTo>
                  <a:lnTo>
                    <a:pt x="153718" y="12625"/>
                  </a:lnTo>
                  <a:lnTo>
                    <a:pt x="162693" y="10798"/>
                  </a:lnTo>
                  <a:lnTo>
                    <a:pt x="171057" y="9580"/>
                  </a:lnTo>
                  <a:lnTo>
                    <a:pt x="179015" y="8768"/>
                  </a:lnTo>
                  <a:lnTo>
                    <a:pt x="186701" y="8226"/>
                  </a:lnTo>
                  <a:lnTo>
                    <a:pt x="193413" y="7072"/>
                  </a:lnTo>
                  <a:lnTo>
                    <a:pt x="199475" y="5508"/>
                  </a:lnTo>
                  <a:lnTo>
                    <a:pt x="205103" y="3672"/>
                  </a:lnTo>
                  <a:lnTo>
                    <a:pt x="209650" y="2448"/>
                  </a:lnTo>
                  <a:lnTo>
                    <a:pt x="213474" y="1632"/>
                  </a:lnTo>
                  <a:lnTo>
                    <a:pt x="22350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81" name="SMARTPenAnnotation36"/>
            <p:cNvSpPr/>
            <p:nvPr/>
          </p:nvSpPr>
          <p:spPr>
            <a:xfrm>
              <a:off x="2000289" y="2185995"/>
              <a:ext cx="214112" cy="278446"/>
            </a:xfrm>
            <a:custGeom>
              <a:avLst/>
              <a:gdLst/>
              <a:ahLst/>
              <a:cxnLst/>
              <a:rect l="0" t="0" r="0" b="0"/>
              <a:pathLst>
                <a:path w="214112" h="278446">
                  <a:moveTo>
                    <a:pt x="92829" y="7136"/>
                  </a:moveTo>
                  <a:lnTo>
                    <a:pt x="92829" y="0"/>
                  </a:lnTo>
                  <a:lnTo>
                    <a:pt x="92829" y="3787"/>
                  </a:lnTo>
                  <a:lnTo>
                    <a:pt x="92036" y="5697"/>
                  </a:lnTo>
                  <a:lnTo>
                    <a:pt x="87126" y="12177"/>
                  </a:lnTo>
                  <a:lnTo>
                    <a:pt x="80644" y="19918"/>
                  </a:lnTo>
                  <a:lnTo>
                    <a:pt x="76037" y="27634"/>
                  </a:lnTo>
                  <a:lnTo>
                    <a:pt x="72903" y="31914"/>
                  </a:lnTo>
                  <a:lnTo>
                    <a:pt x="69226" y="36354"/>
                  </a:lnTo>
                  <a:lnTo>
                    <a:pt x="65188" y="40902"/>
                  </a:lnTo>
                  <a:lnTo>
                    <a:pt x="61701" y="46316"/>
                  </a:lnTo>
                  <a:lnTo>
                    <a:pt x="58584" y="52306"/>
                  </a:lnTo>
                  <a:lnTo>
                    <a:pt x="55711" y="58680"/>
                  </a:lnTo>
                  <a:lnTo>
                    <a:pt x="52209" y="64518"/>
                  </a:lnTo>
                  <a:lnTo>
                    <a:pt x="48287" y="69996"/>
                  </a:lnTo>
                  <a:lnTo>
                    <a:pt x="44084" y="75237"/>
                  </a:lnTo>
                  <a:lnTo>
                    <a:pt x="40489" y="81111"/>
                  </a:lnTo>
                  <a:lnTo>
                    <a:pt x="37298" y="87409"/>
                  </a:lnTo>
                  <a:lnTo>
                    <a:pt x="34377" y="93989"/>
                  </a:lnTo>
                  <a:lnTo>
                    <a:pt x="30843" y="100757"/>
                  </a:lnTo>
                  <a:lnTo>
                    <a:pt x="26898" y="107650"/>
                  </a:lnTo>
                  <a:lnTo>
                    <a:pt x="22682" y="114626"/>
                  </a:lnTo>
                  <a:lnTo>
                    <a:pt x="19077" y="121659"/>
                  </a:lnTo>
                  <a:lnTo>
                    <a:pt x="15880" y="128728"/>
                  </a:lnTo>
                  <a:lnTo>
                    <a:pt x="12954" y="135822"/>
                  </a:lnTo>
                  <a:lnTo>
                    <a:pt x="10211" y="142933"/>
                  </a:lnTo>
                  <a:lnTo>
                    <a:pt x="5045" y="157184"/>
                  </a:lnTo>
                  <a:lnTo>
                    <a:pt x="3350" y="164318"/>
                  </a:lnTo>
                  <a:lnTo>
                    <a:pt x="2220" y="171455"/>
                  </a:lnTo>
                  <a:lnTo>
                    <a:pt x="1467" y="178594"/>
                  </a:lnTo>
                  <a:lnTo>
                    <a:pt x="965" y="184942"/>
                  </a:lnTo>
                  <a:lnTo>
                    <a:pt x="630" y="190761"/>
                  </a:lnTo>
                  <a:lnTo>
                    <a:pt x="258" y="201459"/>
                  </a:lnTo>
                  <a:lnTo>
                    <a:pt x="19" y="221263"/>
                  </a:lnTo>
                  <a:lnTo>
                    <a:pt x="0" y="226087"/>
                  </a:lnTo>
                  <a:lnTo>
                    <a:pt x="1574" y="230891"/>
                  </a:lnTo>
                  <a:lnTo>
                    <a:pt x="4211" y="235681"/>
                  </a:lnTo>
                  <a:lnTo>
                    <a:pt x="7557" y="240462"/>
                  </a:lnTo>
                  <a:lnTo>
                    <a:pt x="13391" y="247890"/>
                  </a:lnTo>
                  <a:lnTo>
                    <a:pt x="19423" y="254631"/>
                  </a:lnTo>
                  <a:lnTo>
                    <a:pt x="27396" y="262919"/>
                  </a:lnTo>
                  <a:lnTo>
                    <a:pt x="31745" y="266558"/>
                  </a:lnTo>
                  <a:lnTo>
                    <a:pt x="36231" y="269778"/>
                  </a:lnTo>
                  <a:lnTo>
                    <a:pt x="40810" y="272718"/>
                  </a:lnTo>
                  <a:lnTo>
                    <a:pt x="46243" y="274678"/>
                  </a:lnTo>
                  <a:lnTo>
                    <a:pt x="52247" y="275985"/>
                  </a:lnTo>
                  <a:lnTo>
                    <a:pt x="58631" y="276856"/>
                  </a:lnTo>
                  <a:lnTo>
                    <a:pt x="65268" y="277437"/>
                  </a:lnTo>
                  <a:lnTo>
                    <a:pt x="72074" y="277824"/>
                  </a:lnTo>
                  <a:lnTo>
                    <a:pt x="78992" y="278082"/>
                  </a:lnTo>
                  <a:lnTo>
                    <a:pt x="103899" y="278445"/>
                  </a:lnTo>
                  <a:lnTo>
                    <a:pt x="112115" y="277702"/>
                  </a:lnTo>
                  <a:lnTo>
                    <a:pt x="119974" y="276413"/>
                  </a:lnTo>
                  <a:lnTo>
                    <a:pt x="127595" y="274761"/>
                  </a:lnTo>
                  <a:lnTo>
                    <a:pt x="135056" y="273659"/>
                  </a:lnTo>
                  <a:lnTo>
                    <a:pt x="142412" y="272924"/>
                  </a:lnTo>
                  <a:lnTo>
                    <a:pt x="149697" y="272434"/>
                  </a:lnTo>
                  <a:lnTo>
                    <a:pt x="156141" y="271314"/>
                  </a:lnTo>
                  <a:lnTo>
                    <a:pt x="162024" y="269773"/>
                  </a:lnTo>
                  <a:lnTo>
                    <a:pt x="167535" y="267952"/>
                  </a:lnTo>
                  <a:lnTo>
                    <a:pt x="172795" y="265945"/>
                  </a:lnTo>
                  <a:lnTo>
                    <a:pt x="177890" y="263813"/>
                  </a:lnTo>
                  <a:lnTo>
                    <a:pt x="182874" y="261597"/>
                  </a:lnTo>
                  <a:lnTo>
                    <a:pt x="192645" y="257019"/>
                  </a:lnTo>
                  <a:lnTo>
                    <a:pt x="197473" y="254687"/>
                  </a:lnTo>
                  <a:lnTo>
                    <a:pt x="201485" y="251545"/>
                  </a:lnTo>
                  <a:lnTo>
                    <a:pt x="208060" y="243821"/>
                  </a:lnTo>
                  <a:lnTo>
                    <a:pt x="211512" y="237212"/>
                  </a:lnTo>
                  <a:lnTo>
                    <a:pt x="213046" y="231630"/>
                  </a:lnTo>
                  <a:lnTo>
                    <a:pt x="213909" y="224024"/>
                  </a:lnTo>
                  <a:lnTo>
                    <a:pt x="214111" y="219153"/>
                  </a:lnTo>
                  <a:lnTo>
                    <a:pt x="212578" y="216743"/>
                  </a:lnTo>
                  <a:lnTo>
                    <a:pt x="206641" y="211949"/>
                  </a:lnTo>
                  <a:lnTo>
                    <a:pt x="200827" y="207172"/>
                  </a:lnTo>
                  <a:lnTo>
                    <a:pt x="194803" y="202403"/>
                  </a:lnTo>
                  <a:lnTo>
                    <a:pt x="190974" y="200020"/>
                  </a:lnTo>
                  <a:lnTo>
                    <a:pt x="186834" y="197638"/>
                  </a:lnTo>
                  <a:lnTo>
                    <a:pt x="182487" y="196050"/>
                  </a:lnTo>
                  <a:lnTo>
                    <a:pt x="178001" y="194991"/>
                  </a:lnTo>
                  <a:lnTo>
                    <a:pt x="173423" y="194285"/>
                  </a:lnTo>
                  <a:lnTo>
                    <a:pt x="167990" y="194608"/>
                  </a:lnTo>
                  <a:lnTo>
                    <a:pt x="161986" y="195617"/>
                  </a:lnTo>
                  <a:lnTo>
                    <a:pt x="155603" y="197084"/>
                  </a:lnTo>
                  <a:lnTo>
                    <a:pt x="149759" y="198062"/>
                  </a:lnTo>
                  <a:lnTo>
                    <a:pt x="144276" y="198714"/>
                  </a:lnTo>
                  <a:lnTo>
                    <a:pt x="139034" y="199148"/>
                  </a:lnTo>
                  <a:lnTo>
                    <a:pt x="133157" y="200231"/>
                  </a:lnTo>
                  <a:lnTo>
                    <a:pt x="126858" y="201747"/>
                  </a:lnTo>
                  <a:lnTo>
                    <a:pt x="120278" y="203552"/>
                  </a:lnTo>
                  <a:lnTo>
                    <a:pt x="114303" y="204755"/>
                  </a:lnTo>
                  <a:lnTo>
                    <a:pt x="108733" y="205557"/>
                  </a:lnTo>
                  <a:lnTo>
                    <a:pt x="103432" y="206091"/>
                  </a:lnTo>
                  <a:lnTo>
                    <a:pt x="97516" y="207242"/>
                  </a:lnTo>
                  <a:lnTo>
                    <a:pt x="91191" y="208802"/>
                  </a:lnTo>
                  <a:lnTo>
                    <a:pt x="84594" y="210636"/>
                  </a:lnTo>
                  <a:lnTo>
                    <a:pt x="78608" y="212653"/>
                  </a:lnTo>
                  <a:lnTo>
                    <a:pt x="73029" y="214791"/>
                  </a:lnTo>
                  <a:lnTo>
                    <a:pt x="67723" y="217010"/>
                  </a:lnTo>
                  <a:lnTo>
                    <a:pt x="63392" y="219283"/>
                  </a:lnTo>
                  <a:lnTo>
                    <a:pt x="59711" y="221592"/>
                  </a:lnTo>
                  <a:lnTo>
                    <a:pt x="53504" y="226275"/>
                  </a:lnTo>
                  <a:lnTo>
                    <a:pt x="48099" y="231002"/>
                  </a:lnTo>
                  <a:lnTo>
                    <a:pt x="43071" y="235594"/>
                  </a:lnTo>
                  <a:lnTo>
                    <a:pt x="36810" y="241763"/>
                  </a:lnTo>
                  <a:lnTo>
                    <a:pt x="37226" y="242929"/>
                  </a:lnTo>
                  <a:lnTo>
                    <a:pt x="42823" y="25002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82" name="SMARTPenAnnotation37"/>
            <p:cNvSpPr/>
            <p:nvPr/>
          </p:nvSpPr>
          <p:spPr>
            <a:xfrm>
              <a:off x="2254550" y="2143125"/>
              <a:ext cx="273890" cy="278596"/>
            </a:xfrm>
            <a:custGeom>
              <a:avLst/>
              <a:gdLst/>
              <a:ahLst/>
              <a:cxnLst/>
              <a:rect l="0" t="0" r="0" b="0"/>
              <a:pathLst>
                <a:path w="273890" h="278596">
                  <a:moveTo>
                    <a:pt x="145750" y="21431"/>
                  </a:moveTo>
                  <a:lnTo>
                    <a:pt x="153334" y="17639"/>
                  </a:lnTo>
                  <a:lnTo>
                    <a:pt x="161291" y="15776"/>
                  </a:lnTo>
                  <a:lnTo>
                    <a:pt x="171750" y="14581"/>
                  </a:lnTo>
                  <a:lnTo>
                    <a:pt x="179530" y="12301"/>
                  </a:lnTo>
                  <a:lnTo>
                    <a:pt x="184939" y="10582"/>
                  </a:lnTo>
                  <a:lnTo>
                    <a:pt x="190132" y="8642"/>
                  </a:lnTo>
                  <a:lnTo>
                    <a:pt x="195182" y="6555"/>
                  </a:lnTo>
                  <a:lnTo>
                    <a:pt x="200136" y="4370"/>
                  </a:lnTo>
                  <a:lnTo>
                    <a:pt x="205026" y="2913"/>
                  </a:lnTo>
                  <a:lnTo>
                    <a:pt x="209873" y="1942"/>
                  </a:lnTo>
                  <a:lnTo>
                    <a:pt x="214692" y="1294"/>
                  </a:lnTo>
                  <a:lnTo>
                    <a:pt x="222164" y="575"/>
                  </a:lnTo>
                  <a:lnTo>
                    <a:pt x="228130" y="255"/>
                  </a:lnTo>
                  <a:lnTo>
                    <a:pt x="237080" y="33"/>
                  </a:lnTo>
                  <a:lnTo>
                    <a:pt x="228540" y="3"/>
                  </a:lnTo>
                  <a:lnTo>
                    <a:pt x="184704" y="0"/>
                  </a:lnTo>
                  <a:lnTo>
                    <a:pt x="178863" y="793"/>
                  </a:lnTo>
                  <a:lnTo>
                    <a:pt x="172588" y="2116"/>
                  </a:lnTo>
                  <a:lnTo>
                    <a:pt x="166023" y="3792"/>
                  </a:lnTo>
                  <a:lnTo>
                    <a:pt x="159265" y="5703"/>
                  </a:lnTo>
                  <a:lnTo>
                    <a:pt x="145406" y="9943"/>
                  </a:lnTo>
                  <a:lnTo>
                    <a:pt x="137583" y="11391"/>
                  </a:lnTo>
                  <a:lnTo>
                    <a:pt x="129193" y="12356"/>
                  </a:lnTo>
                  <a:lnTo>
                    <a:pt x="120424" y="13000"/>
                  </a:lnTo>
                  <a:lnTo>
                    <a:pt x="111404" y="14223"/>
                  </a:lnTo>
                  <a:lnTo>
                    <a:pt x="102215" y="15832"/>
                  </a:lnTo>
                  <a:lnTo>
                    <a:pt x="92914" y="17698"/>
                  </a:lnTo>
                  <a:lnTo>
                    <a:pt x="85126" y="19736"/>
                  </a:lnTo>
                  <a:lnTo>
                    <a:pt x="78346" y="21888"/>
                  </a:lnTo>
                  <a:lnTo>
                    <a:pt x="72239" y="24117"/>
                  </a:lnTo>
                  <a:lnTo>
                    <a:pt x="65786" y="25603"/>
                  </a:lnTo>
                  <a:lnTo>
                    <a:pt x="59103" y="26593"/>
                  </a:lnTo>
                  <a:lnTo>
                    <a:pt x="52267" y="27254"/>
                  </a:lnTo>
                  <a:lnTo>
                    <a:pt x="46121" y="28488"/>
                  </a:lnTo>
                  <a:lnTo>
                    <a:pt x="40437" y="30104"/>
                  </a:lnTo>
                  <a:lnTo>
                    <a:pt x="35060" y="31976"/>
                  </a:lnTo>
                  <a:lnTo>
                    <a:pt x="29888" y="34017"/>
                  </a:lnTo>
                  <a:lnTo>
                    <a:pt x="24852" y="36172"/>
                  </a:lnTo>
                  <a:lnTo>
                    <a:pt x="19907" y="38402"/>
                  </a:lnTo>
                  <a:lnTo>
                    <a:pt x="12297" y="40880"/>
                  </a:lnTo>
                  <a:lnTo>
                    <a:pt x="9156" y="41540"/>
                  </a:lnTo>
                  <a:lnTo>
                    <a:pt x="3550" y="44391"/>
                  </a:lnTo>
                  <a:lnTo>
                    <a:pt x="943" y="46263"/>
                  </a:lnTo>
                  <a:lnTo>
                    <a:pt x="0" y="47510"/>
                  </a:lnTo>
                  <a:lnTo>
                    <a:pt x="164" y="48342"/>
                  </a:lnTo>
                  <a:lnTo>
                    <a:pt x="1068" y="48897"/>
                  </a:lnTo>
                  <a:lnTo>
                    <a:pt x="1670" y="50060"/>
                  </a:lnTo>
                  <a:lnTo>
                    <a:pt x="2339" y="53469"/>
                  </a:lnTo>
                  <a:lnTo>
                    <a:pt x="2769" y="62126"/>
                  </a:lnTo>
                  <a:lnTo>
                    <a:pt x="2861" y="73847"/>
                  </a:lnTo>
                  <a:lnTo>
                    <a:pt x="3659" y="76218"/>
                  </a:lnTo>
                  <a:lnTo>
                    <a:pt x="10644" y="87845"/>
                  </a:lnTo>
                  <a:lnTo>
                    <a:pt x="14265" y="95398"/>
                  </a:lnTo>
                  <a:lnTo>
                    <a:pt x="15874" y="101401"/>
                  </a:lnTo>
                  <a:lnTo>
                    <a:pt x="16590" y="108831"/>
                  </a:lnTo>
                  <a:lnTo>
                    <a:pt x="16908" y="116632"/>
                  </a:lnTo>
                  <a:lnTo>
                    <a:pt x="17087" y="125486"/>
                  </a:lnTo>
                  <a:lnTo>
                    <a:pt x="17162" y="153390"/>
                  </a:lnTo>
                  <a:lnTo>
                    <a:pt x="17956" y="154647"/>
                  </a:lnTo>
                  <a:lnTo>
                    <a:pt x="19279" y="155486"/>
                  </a:lnTo>
                  <a:lnTo>
                    <a:pt x="23313" y="156831"/>
                  </a:lnTo>
                  <a:lnTo>
                    <a:pt x="23644" y="157735"/>
                  </a:lnTo>
                  <a:lnTo>
                    <a:pt x="24110" y="161212"/>
                  </a:lnTo>
                  <a:lnTo>
                    <a:pt x="24219" y="159492"/>
                  </a:lnTo>
                  <a:lnTo>
                    <a:pt x="25041" y="158715"/>
                  </a:lnTo>
                  <a:lnTo>
                    <a:pt x="26384" y="158197"/>
                  </a:lnTo>
                  <a:lnTo>
                    <a:pt x="30786" y="157622"/>
                  </a:lnTo>
                  <a:lnTo>
                    <a:pt x="38034" y="157366"/>
                  </a:lnTo>
                  <a:lnTo>
                    <a:pt x="47247" y="157223"/>
                  </a:lnTo>
                  <a:lnTo>
                    <a:pt x="51506" y="156409"/>
                  </a:lnTo>
                  <a:lnTo>
                    <a:pt x="56727" y="155072"/>
                  </a:lnTo>
                  <a:lnTo>
                    <a:pt x="62588" y="153388"/>
                  </a:lnTo>
                  <a:lnTo>
                    <a:pt x="68084" y="152264"/>
                  </a:lnTo>
                  <a:lnTo>
                    <a:pt x="73335" y="151516"/>
                  </a:lnTo>
                  <a:lnTo>
                    <a:pt x="78423" y="151016"/>
                  </a:lnTo>
                  <a:lnTo>
                    <a:pt x="84197" y="149890"/>
                  </a:lnTo>
                  <a:lnTo>
                    <a:pt x="90427" y="148345"/>
                  </a:lnTo>
                  <a:lnTo>
                    <a:pt x="96961" y="146522"/>
                  </a:lnTo>
                  <a:lnTo>
                    <a:pt x="103699" y="145306"/>
                  </a:lnTo>
                  <a:lnTo>
                    <a:pt x="110572" y="144495"/>
                  </a:lnTo>
                  <a:lnTo>
                    <a:pt x="117536" y="143955"/>
                  </a:lnTo>
                  <a:lnTo>
                    <a:pt x="123765" y="143595"/>
                  </a:lnTo>
                  <a:lnTo>
                    <a:pt x="134920" y="143195"/>
                  </a:lnTo>
                  <a:lnTo>
                    <a:pt x="160720" y="142938"/>
                  </a:lnTo>
                  <a:lnTo>
                    <a:pt x="192053" y="142883"/>
                  </a:lnTo>
                  <a:lnTo>
                    <a:pt x="198050" y="143674"/>
                  </a:lnTo>
                  <a:lnTo>
                    <a:pt x="204429" y="144995"/>
                  </a:lnTo>
                  <a:lnTo>
                    <a:pt x="211063" y="146669"/>
                  </a:lnTo>
                  <a:lnTo>
                    <a:pt x="217073" y="147786"/>
                  </a:lnTo>
                  <a:lnTo>
                    <a:pt x="222667" y="148530"/>
                  </a:lnTo>
                  <a:lnTo>
                    <a:pt x="227984" y="149026"/>
                  </a:lnTo>
                  <a:lnTo>
                    <a:pt x="236009" y="151694"/>
                  </a:lnTo>
                  <a:lnTo>
                    <a:pt x="243015" y="156319"/>
                  </a:lnTo>
                  <a:lnTo>
                    <a:pt x="251420" y="163667"/>
                  </a:lnTo>
                  <a:lnTo>
                    <a:pt x="258331" y="170107"/>
                  </a:lnTo>
                  <a:lnTo>
                    <a:pt x="264048" y="176409"/>
                  </a:lnTo>
                  <a:lnTo>
                    <a:pt x="269235" y="184502"/>
                  </a:lnTo>
                  <a:lnTo>
                    <a:pt x="270936" y="188882"/>
                  </a:lnTo>
                  <a:lnTo>
                    <a:pt x="272070" y="193390"/>
                  </a:lnTo>
                  <a:lnTo>
                    <a:pt x="273329" y="201838"/>
                  </a:lnTo>
                  <a:lnTo>
                    <a:pt x="273889" y="208239"/>
                  </a:lnTo>
                  <a:lnTo>
                    <a:pt x="272021" y="215846"/>
                  </a:lnTo>
                  <a:lnTo>
                    <a:pt x="268545" y="223725"/>
                  </a:lnTo>
                  <a:lnTo>
                    <a:pt x="264354" y="229873"/>
                  </a:lnTo>
                  <a:lnTo>
                    <a:pt x="257730" y="237367"/>
                  </a:lnTo>
                  <a:lnTo>
                    <a:pt x="247191" y="248395"/>
                  </a:lnTo>
                  <a:lnTo>
                    <a:pt x="244334" y="251322"/>
                  </a:lnTo>
                  <a:lnTo>
                    <a:pt x="240047" y="254066"/>
                  </a:lnTo>
                  <a:lnTo>
                    <a:pt x="234809" y="256690"/>
                  </a:lnTo>
                  <a:lnTo>
                    <a:pt x="228935" y="259233"/>
                  </a:lnTo>
                  <a:lnTo>
                    <a:pt x="218175" y="264175"/>
                  </a:lnTo>
                  <a:lnTo>
                    <a:pt x="213083" y="266604"/>
                  </a:lnTo>
                  <a:lnTo>
                    <a:pt x="205309" y="271420"/>
                  </a:lnTo>
                  <a:lnTo>
                    <a:pt x="202125" y="273815"/>
                  </a:lnTo>
                  <a:lnTo>
                    <a:pt x="197620" y="275412"/>
                  </a:lnTo>
                  <a:lnTo>
                    <a:pt x="192236" y="276476"/>
                  </a:lnTo>
                  <a:lnTo>
                    <a:pt x="186266" y="277186"/>
                  </a:lnTo>
                  <a:lnTo>
                    <a:pt x="180698" y="277660"/>
                  </a:lnTo>
                  <a:lnTo>
                    <a:pt x="175398" y="277975"/>
                  </a:lnTo>
                  <a:lnTo>
                    <a:pt x="165277" y="278325"/>
                  </a:lnTo>
                  <a:lnTo>
                    <a:pt x="144842" y="278569"/>
                  </a:lnTo>
                  <a:lnTo>
                    <a:pt x="136661" y="278595"/>
                  </a:lnTo>
                  <a:lnTo>
                    <a:pt x="134134" y="277805"/>
                  </a:lnTo>
                  <a:lnTo>
                    <a:pt x="129210" y="274810"/>
                  </a:lnTo>
                  <a:lnTo>
                    <a:pt x="121975" y="268662"/>
                  </a:lnTo>
                  <a:lnTo>
                    <a:pt x="118597" y="265605"/>
                  </a:lnTo>
                  <a:lnTo>
                    <a:pt x="118123" y="264383"/>
                  </a:lnTo>
                  <a:lnTo>
                    <a:pt x="117175" y="25717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83" name="SMARTPenAnnotation38"/>
            <p:cNvSpPr/>
            <p:nvPr/>
          </p:nvSpPr>
          <p:spPr>
            <a:xfrm>
              <a:off x="2522886" y="2157706"/>
              <a:ext cx="324139" cy="199401"/>
            </a:xfrm>
            <a:custGeom>
              <a:avLst/>
              <a:gdLst/>
              <a:ahLst/>
              <a:cxnLst/>
              <a:rect l="0" t="0" r="0" b="0"/>
              <a:pathLst>
                <a:path w="324139" h="199401">
                  <a:moveTo>
                    <a:pt x="63151" y="6850"/>
                  </a:moveTo>
                  <a:lnTo>
                    <a:pt x="63151" y="3058"/>
                  </a:lnTo>
                  <a:lnTo>
                    <a:pt x="62357" y="1940"/>
                  </a:lnTo>
                  <a:lnTo>
                    <a:pt x="61034" y="1195"/>
                  </a:lnTo>
                  <a:lnTo>
                    <a:pt x="57000" y="0"/>
                  </a:lnTo>
                  <a:lnTo>
                    <a:pt x="56669" y="696"/>
                  </a:lnTo>
                  <a:lnTo>
                    <a:pt x="56301" y="3585"/>
                  </a:lnTo>
                  <a:lnTo>
                    <a:pt x="55410" y="4674"/>
                  </a:lnTo>
                  <a:lnTo>
                    <a:pt x="54021" y="5399"/>
                  </a:lnTo>
                  <a:lnTo>
                    <a:pt x="52302" y="5883"/>
                  </a:lnTo>
                  <a:lnTo>
                    <a:pt x="48275" y="8537"/>
                  </a:lnTo>
                  <a:lnTo>
                    <a:pt x="46090" y="10356"/>
                  </a:lnTo>
                  <a:lnTo>
                    <a:pt x="43839" y="13156"/>
                  </a:lnTo>
                  <a:lnTo>
                    <a:pt x="41546" y="16610"/>
                  </a:lnTo>
                  <a:lnTo>
                    <a:pt x="39222" y="20500"/>
                  </a:lnTo>
                  <a:lnTo>
                    <a:pt x="36880" y="23888"/>
                  </a:lnTo>
                  <a:lnTo>
                    <a:pt x="32160" y="29768"/>
                  </a:lnTo>
                  <a:lnTo>
                    <a:pt x="28997" y="33241"/>
                  </a:lnTo>
                  <a:lnTo>
                    <a:pt x="21249" y="41333"/>
                  </a:lnTo>
                  <a:lnTo>
                    <a:pt x="17753" y="45714"/>
                  </a:lnTo>
                  <a:lnTo>
                    <a:pt x="14630" y="50222"/>
                  </a:lnTo>
                  <a:lnTo>
                    <a:pt x="11753" y="54814"/>
                  </a:lnTo>
                  <a:lnTo>
                    <a:pt x="9836" y="59464"/>
                  </a:lnTo>
                  <a:lnTo>
                    <a:pt x="8558" y="64151"/>
                  </a:lnTo>
                  <a:lnTo>
                    <a:pt x="7705" y="68863"/>
                  </a:lnTo>
                  <a:lnTo>
                    <a:pt x="6343" y="73592"/>
                  </a:lnTo>
                  <a:lnTo>
                    <a:pt x="4642" y="78332"/>
                  </a:lnTo>
                  <a:lnTo>
                    <a:pt x="2714" y="83080"/>
                  </a:lnTo>
                  <a:lnTo>
                    <a:pt x="1428" y="87832"/>
                  </a:lnTo>
                  <a:lnTo>
                    <a:pt x="571" y="92588"/>
                  </a:lnTo>
                  <a:lnTo>
                    <a:pt x="0" y="97346"/>
                  </a:lnTo>
                  <a:lnTo>
                    <a:pt x="413" y="102106"/>
                  </a:lnTo>
                  <a:lnTo>
                    <a:pt x="1482" y="106866"/>
                  </a:lnTo>
                  <a:lnTo>
                    <a:pt x="2988" y="111627"/>
                  </a:lnTo>
                  <a:lnTo>
                    <a:pt x="4786" y="116389"/>
                  </a:lnTo>
                  <a:lnTo>
                    <a:pt x="6779" y="121151"/>
                  </a:lnTo>
                  <a:lnTo>
                    <a:pt x="8901" y="125913"/>
                  </a:lnTo>
                  <a:lnTo>
                    <a:pt x="13375" y="135438"/>
                  </a:lnTo>
                  <a:lnTo>
                    <a:pt x="15679" y="140200"/>
                  </a:lnTo>
                  <a:lnTo>
                    <a:pt x="18803" y="144963"/>
                  </a:lnTo>
                  <a:lnTo>
                    <a:pt x="22473" y="149725"/>
                  </a:lnTo>
                  <a:lnTo>
                    <a:pt x="26508" y="154487"/>
                  </a:lnTo>
                  <a:lnTo>
                    <a:pt x="29991" y="158456"/>
                  </a:lnTo>
                  <a:lnTo>
                    <a:pt x="35978" y="164982"/>
                  </a:lnTo>
                  <a:lnTo>
                    <a:pt x="43401" y="170529"/>
                  </a:lnTo>
                  <a:lnTo>
                    <a:pt x="52786" y="175640"/>
                  </a:lnTo>
                  <a:lnTo>
                    <a:pt x="58622" y="178114"/>
                  </a:lnTo>
                  <a:lnTo>
                    <a:pt x="64894" y="180557"/>
                  </a:lnTo>
                  <a:lnTo>
                    <a:pt x="70663" y="182980"/>
                  </a:lnTo>
                  <a:lnTo>
                    <a:pt x="76097" y="185388"/>
                  </a:lnTo>
                  <a:lnTo>
                    <a:pt x="81306" y="187788"/>
                  </a:lnTo>
                  <a:lnTo>
                    <a:pt x="87161" y="189388"/>
                  </a:lnTo>
                  <a:lnTo>
                    <a:pt x="93445" y="190454"/>
                  </a:lnTo>
                  <a:lnTo>
                    <a:pt x="100016" y="191165"/>
                  </a:lnTo>
                  <a:lnTo>
                    <a:pt x="106778" y="192433"/>
                  </a:lnTo>
                  <a:lnTo>
                    <a:pt x="113667" y="194072"/>
                  </a:lnTo>
                  <a:lnTo>
                    <a:pt x="120641" y="195958"/>
                  </a:lnTo>
                  <a:lnTo>
                    <a:pt x="127671" y="197216"/>
                  </a:lnTo>
                  <a:lnTo>
                    <a:pt x="134740" y="198054"/>
                  </a:lnTo>
                  <a:lnTo>
                    <a:pt x="141833" y="198613"/>
                  </a:lnTo>
                  <a:lnTo>
                    <a:pt x="149737" y="198986"/>
                  </a:lnTo>
                  <a:lnTo>
                    <a:pt x="166986" y="199400"/>
                  </a:lnTo>
                  <a:lnTo>
                    <a:pt x="174443" y="198716"/>
                  </a:lnTo>
                  <a:lnTo>
                    <a:pt x="181002" y="197467"/>
                  </a:lnTo>
                  <a:lnTo>
                    <a:pt x="186962" y="195841"/>
                  </a:lnTo>
                  <a:lnTo>
                    <a:pt x="193317" y="194756"/>
                  </a:lnTo>
                  <a:lnTo>
                    <a:pt x="199934" y="194033"/>
                  </a:lnTo>
                  <a:lnTo>
                    <a:pt x="206727" y="193551"/>
                  </a:lnTo>
                  <a:lnTo>
                    <a:pt x="213637" y="192436"/>
                  </a:lnTo>
                  <a:lnTo>
                    <a:pt x="220625" y="190899"/>
                  </a:lnTo>
                  <a:lnTo>
                    <a:pt x="227665" y="189080"/>
                  </a:lnTo>
                  <a:lnTo>
                    <a:pt x="234740" y="186281"/>
                  </a:lnTo>
                  <a:lnTo>
                    <a:pt x="241837" y="182827"/>
                  </a:lnTo>
                  <a:lnTo>
                    <a:pt x="255280" y="175549"/>
                  </a:lnTo>
                  <a:lnTo>
                    <a:pt x="266546" y="169669"/>
                  </a:lnTo>
                  <a:lnTo>
                    <a:pt x="271773" y="166196"/>
                  </a:lnTo>
                  <a:lnTo>
                    <a:pt x="276845" y="162293"/>
                  </a:lnTo>
                  <a:lnTo>
                    <a:pt x="281813" y="158104"/>
                  </a:lnTo>
                  <a:lnTo>
                    <a:pt x="286714" y="153723"/>
                  </a:lnTo>
                  <a:lnTo>
                    <a:pt x="296391" y="144623"/>
                  </a:lnTo>
                  <a:lnTo>
                    <a:pt x="306973" y="134367"/>
                  </a:lnTo>
                  <a:lnTo>
                    <a:pt x="309836" y="130755"/>
                  </a:lnTo>
                  <a:lnTo>
                    <a:pt x="312539" y="126759"/>
                  </a:lnTo>
                  <a:lnTo>
                    <a:pt x="315135" y="122508"/>
                  </a:lnTo>
                  <a:lnTo>
                    <a:pt x="316865" y="118087"/>
                  </a:lnTo>
                  <a:lnTo>
                    <a:pt x="318019" y="113551"/>
                  </a:lnTo>
                  <a:lnTo>
                    <a:pt x="318788" y="108941"/>
                  </a:lnTo>
                  <a:lnTo>
                    <a:pt x="320094" y="104279"/>
                  </a:lnTo>
                  <a:lnTo>
                    <a:pt x="321759" y="99584"/>
                  </a:lnTo>
                  <a:lnTo>
                    <a:pt x="323663" y="94866"/>
                  </a:lnTo>
                  <a:lnTo>
                    <a:pt x="324138" y="90134"/>
                  </a:lnTo>
                  <a:lnTo>
                    <a:pt x="323661" y="85391"/>
                  </a:lnTo>
                  <a:lnTo>
                    <a:pt x="322550" y="80642"/>
                  </a:lnTo>
                  <a:lnTo>
                    <a:pt x="321015" y="75888"/>
                  </a:lnTo>
                  <a:lnTo>
                    <a:pt x="319198" y="71132"/>
                  </a:lnTo>
                  <a:lnTo>
                    <a:pt x="317192" y="66373"/>
                  </a:lnTo>
                  <a:lnTo>
                    <a:pt x="314268" y="62407"/>
                  </a:lnTo>
                  <a:lnTo>
                    <a:pt x="310731" y="58969"/>
                  </a:lnTo>
                  <a:lnTo>
                    <a:pt x="306786" y="55884"/>
                  </a:lnTo>
                  <a:lnTo>
                    <a:pt x="301774" y="52239"/>
                  </a:lnTo>
                  <a:lnTo>
                    <a:pt x="289856" y="43956"/>
                  </a:lnTo>
                  <a:lnTo>
                    <a:pt x="283344" y="40319"/>
                  </a:lnTo>
                  <a:lnTo>
                    <a:pt x="276621" y="37100"/>
                  </a:lnTo>
                  <a:lnTo>
                    <a:pt x="269758" y="34160"/>
                  </a:lnTo>
                  <a:lnTo>
                    <a:pt x="253666" y="26661"/>
                  </a:lnTo>
                  <a:lnTo>
                    <a:pt x="244930" y="22438"/>
                  </a:lnTo>
                  <a:lnTo>
                    <a:pt x="235137" y="18830"/>
                  </a:lnTo>
                  <a:lnTo>
                    <a:pt x="224639" y="15630"/>
                  </a:lnTo>
                  <a:lnTo>
                    <a:pt x="213672" y="12703"/>
                  </a:lnTo>
                  <a:lnTo>
                    <a:pt x="203186" y="10752"/>
                  </a:lnTo>
                  <a:lnTo>
                    <a:pt x="193020" y="9451"/>
                  </a:lnTo>
                  <a:lnTo>
                    <a:pt x="183068" y="8584"/>
                  </a:lnTo>
                  <a:lnTo>
                    <a:pt x="173258" y="7212"/>
                  </a:lnTo>
                  <a:lnTo>
                    <a:pt x="163543" y="5504"/>
                  </a:lnTo>
                  <a:lnTo>
                    <a:pt x="153892" y="3571"/>
                  </a:lnTo>
                  <a:lnTo>
                    <a:pt x="143489" y="2283"/>
                  </a:lnTo>
                  <a:lnTo>
                    <a:pt x="132584" y="1424"/>
                  </a:lnTo>
                  <a:lnTo>
                    <a:pt x="121346" y="851"/>
                  </a:lnTo>
                  <a:lnTo>
                    <a:pt x="110679" y="1263"/>
                  </a:lnTo>
                  <a:lnTo>
                    <a:pt x="100393" y="2332"/>
                  </a:lnTo>
                  <a:lnTo>
                    <a:pt x="90360" y="3838"/>
                  </a:lnTo>
                  <a:lnTo>
                    <a:pt x="81290" y="4842"/>
                  </a:lnTo>
                  <a:lnTo>
                    <a:pt x="72863" y="5511"/>
                  </a:lnTo>
                  <a:lnTo>
                    <a:pt x="64863" y="5957"/>
                  </a:lnTo>
                  <a:lnTo>
                    <a:pt x="57148" y="7049"/>
                  </a:lnTo>
                  <a:lnTo>
                    <a:pt x="49624" y="8570"/>
                  </a:lnTo>
                  <a:lnTo>
                    <a:pt x="42227" y="10378"/>
                  </a:lnTo>
                  <a:lnTo>
                    <a:pt x="36502" y="12377"/>
                  </a:lnTo>
                  <a:lnTo>
                    <a:pt x="28023" y="16714"/>
                  </a:lnTo>
                  <a:lnTo>
                    <a:pt x="21610" y="19172"/>
                  </a:lnTo>
                  <a:lnTo>
                    <a:pt x="13145" y="2113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84" name="SMARTPenAnnotation39"/>
            <p:cNvSpPr/>
            <p:nvPr/>
          </p:nvSpPr>
          <p:spPr>
            <a:xfrm>
              <a:off x="3093606" y="2215555"/>
              <a:ext cx="363970" cy="177565"/>
            </a:xfrm>
            <a:custGeom>
              <a:avLst/>
              <a:gdLst/>
              <a:ahLst/>
              <a:cxnLst/>
              <a:rect l="0" t="0" r="0" b="0"/>
              <a:pathLst>
                <a:path w="363970" h="177565">
                  <a:moveTo>
                    <a:pt x="13925" y="6151"/>
                  </a:moveTo>
                  <a:lnTo>
                    <a:pt x="13925" y="0"/>
                  </a:lnTo>
                  <a:lnTo>
                    <a:pt x="13925" y="19863"/>
                  </a:lnTo>
                  <a:lnTo>
                    <a:pt x="13131" y="23230"/>
                  </a:lnTo>
                  <a:lnTo>
                    <a:pt x="11808" y="26268"/>
                  </a:lnTo>
                  <a:lnTo>
                    <a:pt x="10133" y="29087"/>
                  </a:lnTo>
                  <a:lnTo>
                    <a:pt x="9809" y="32554"/>
                  </a:lnTo>
                  <a:lnTo>
                    <a:pt x="10387" y="36453"/>
                  </a:lnTo>
                  <a:lnTo>
                    <a:pt x="11566" y="40640"/>
                  </a:lnTo>
                  <a:lnTo>
                    <a:pt x="11559" y="45812"/>
                  </a:lnTo>
                  <a:lnTo>
                    <a:pt x="10760" y="51642"/>
                  </a:lnTo>
                  <a:lnTo>
                    <a:pt x="9434" y="57909"/>
                  </a:lnTo>
                  <a:lnTo>
                    <a:pt x="7756" y="63675"/>
                  </a:lnTo>
                  <a:lnTo>
                    <a:pt x="5843" y="69107"/>
                  </a:lnTo>
                  <a:lnTo>
                    <a:pt x="3775" y="74315"/>
                  </a:lnTo>
                  <a:lnTo>
                    <a:pt x="2396" y="79375"/>
                  </a:lnTo>
                  <a:lnTo>
                    <a:pt x="1476" y="84336"/>
                  </a:lnTo>
                  <a:lnTo>
                    <a:pt x="863" y="89230"/>
                  </a:lnTo>
                  <a:lnTo>
                    <a:pt x="455" y="94874"/>
                  </a:lnTo>
                  <a:lnTo>
                    <a:pt x="182" y="101019"/>
                  </a:lnTo>
                  <a:lnTo>
                    <a:pt x="0" y="107496"/>
                  </a:lnTo>
                  <a:lnTo>
                    <a:pt x="673" y="113402"/>
                  </a:lnTo>
                  <a:lnTo>
                    <a:pt x="1915" y="118926"/>
                  </a:lnTo>
                  <a:lnTo>
                    <a:pt x="3537" y="124197"/>
                  </a:lnTo>
                  <a:lnTo>
                    <a:pt x="5412" y="129298"/>
                  </a:lnTo>
                  <a:lnTo>
                    <a:pt x="7456" y="134287"/>
                  </a:lnTo>
                  <a:lnTo>
                    <a:pt x="9612" y="139200"/>
                  </a:lnTo>
                  <a:lnTo>
                    <a:pt x="11843" y="143269"/>
                  </a:lnTo>
                  <a:lnTo>
                    <a:pt x="14125" y="146775"/>
                  </a:lnTo>
                  <a:lnTo>
                    <a:pt x="16439" y="149907"/>
                  </a:lnTo>
                  <a:lnTo>
                    <a:pt x="18776" y="152788"/>
                  </a:lnTo>
                  <a:lnTo>
                    <a:pt x="23489" y="158106"/>
                  </a:lnTo>
                  <a:lnTo>
                    <a:pt x="30347" y="163116"/>
                  </a:lnTo>
                  <a:lnTo>
                    <a:pt x="34398" y="165563"/>
                  </a:lnTo>
                  <a:lnTo>
                    <a:pt x="43132" y="168282"/>
                  </a:lnTo>
                  <a:lnTo>
                    <a:pt x="52306" y="169490"/>
                  </a:lnTo>
                  <a:lnTo>
                    <a:pt x="61675" y="170027"/>
                  </a:lnTo>
                  <a:lnTo>
                    <a:pt x="73247" y="170266"/>
                  </a:lnTo>
                  <a:lnTo>
                    <a:pt x="96287" y="170419"/>
                  </a:lnTo>
                  <a:lnTo>
                    <a:pt x="106357" y="168324"/>
                  </a:lnTo>
                  <a:lnTo>
                    <a:pt x="116125" y="164746"/>
                  </a:lnTo>
                  <a:lnTo>
                    <a:pt x="125757" y="160511"/>
                  </a:lnTo>
                  <a:lnTo>
                    <a:pt x="130548" y="157476"/>
                  </a:lnTo>
                  <a:lnTo>
                    <a:pt x="135330" y="153866"/>
                  </a:lnTo>
                  <a:lnTo>
                    <a:pt x="140105" y="149871"/>
                  </a:lnTo>
                  <a:lnTo>
                    <a:pt x="144877" y="146414"/>
                  </a:lnTo>
                  <a:lnTo>
                    <a:pt x="149645" y="143316"/>
                  </a:lnTo>
                  <a:lnTo>
                    <a:pt x="154411" y="140457"/>
                  </a:lnTo>
                  <a:lnTo>
                    <a:pt x="159176" y="136963"/>
                  </a:lnTo>
                  <a:lnTo>
                    <a:pt x="163940" y="133046"/>
                  </a:lnTo>
                  <a:lnTo>
                    <a:pt x="168704" y="128848"/>
                  </a:lnTo>
                  <a:lnTo>
                    <a:pt x="172673" y="124462"/>
                  </a:lnTo>
                  <a:lnTo>
                    <a:pt x="176113" y="119950"/>
                  </a:lnTo>
                  <a:lnTo>
                    <a:pt x="179200" y="115354"/>
                  </a:lnTo>
                  <a:lnTo>
                    <a:pt x="182052" y="110703"/>
                  </a:lnTo>
                  <a:lnTo>
                    <a:pt x="184747" y="106015"/>
                  </a:lnTo>
                  <a:lnTo>
                    <a:pt x="189858" y="96572"/>
                  </a:lnTo>
                  <a:lnTo>
                    <a:pt x="202007" y="72817"/>
                  </a:lnTo>
                  <a:lnTo>
                    <a:pt x="203607" y="68851"/>
                  </a:lnTo>
                  <a:lnTo>
                    <a:pt x="204673" y="65414"/>
                  </a:lnTo>
                  <a:lnTo>
                    <a:pt x="205384" y="62328"/>
                  </a:lnTo>
                  <a:lnTo>
                    <a:pt x="208291" y="56783"/>
                  </a:lnTo>
                  <a:lnTo>
                    <a:pt x="210177" y="54193"/>
                  </a:lnTo>
                  <a:lnTo>
                    <a:pt x="212273" y="49199"/>
                  </a:lnTo>
                  <a:lnTo>
                    <a:pt x="213921" y="41997"/>
                  </a:lnTo>
                  <a:lnTo>
                    <a:pt x="210149" y="45699"/>
                  </a:lnTo>
                  <a:lnTo>
                    <a:pt x="209035" y="47598"/>
                  </a:lnTo>
                  <a:lnTo>
                    <a:pt x="207796" y="51824"/>
                  </a:lnTo>
                  <a:lnTo>
                    <a:pt x="205129" y="56348"/>
                  </a:lnTo>
                  <a:lnTo>
                    <a:pt x="203307" y="58665"/>
                  </a:lnTo>
                  <a:lnTo>
                    <a:pt x="202092" y="61798"/>
                  </a:lnTo>
                  <a:lnTo>
                    <a:pt x="201282" y="65474"/>
                  </a:lnTo>
                  <a:lnTo>
                    <a:pt x="200742" y="69512"/>
                  </a:lnTo>
                  <a:lnTo>
                    <a:pt x="199589" y="73792"/>
                  </a:lnTo>
                  <a:lnTo>
                    <a:pt x="198026" y="78232"/>
                  </a:lnTo>
                  <a:lnTo>
                    <a:pt x="196190" y="82780"/>
                  </a:lnTo>
                  <a:lnTo>
                    <a:pt x="194966" y="87400"/>
                  </a:lnTo>
                  <a:lnTo>
                    <a:pt x="194150" y="92066"/>
                  </a:lnTo>
                  <a:lnTo>
                    <a:pt x="193606" y="96766"/>
                  </a:lnTo>
                  <a:lnTo>
                    <a:pt x="193244" y="101486"/>
                  </a:lnTo>
                  <a:lnTo>
                    <a:pt x="193002" y="106220"/>
                  </a:lnTo>
                  <a:lnTo>
                    <a:pt x="192841" y="110963"/>
                  </a:lnTo>
                  <a:lnTo>
                    <a:pt x="193527" y="115713"/>
                  </a:lnTo>
                  <a:lnTo>
                    <a:pt x="194778" y="120468"/>
                  </a:lnTo>
                  <a:lnTo>
                    <a:pt x="196407" y="125224"/>
                  </a:lnTo>
                  <a:lnTo>
                    <a:pt x="198286" y="129983"/>
                  </a:lnTo>
                  <a:lnTo>
                    <a:pt x="200332" y="134743"/>
                  </a:lnTo>
                  <a:lnTo>
                    <a:pt x="202490" y="139504"/>
                  </a:lnTo>
                  <a:lnTo>
                    <a:pt x="204722" y="143472"/>
                  </a:lnTo>
                  <a:lnTo>
                    <a:pt x="207004" y="146911"/>
                  </a:lnTo>
                  <a:lnTo>
                    <a:pt x="209320" y="149997"/>
                  </a:lnTo>
                  <a:lnTo>
                    <a:pt x="216125" y="155543"/>
                  </a:lnTo>
                  <a:lnTo>
                    <a:pt x="223648" y="160654"/>
                  </a:lnTo>
                  <a:lnTo>
                    <a:pt x="229637" y="165571"/>
                  </a:lnTo>
                  <a:lnTo>
                    <a:pt x="239178" y="170402"/>
                  </a:lnTo>
                  <a:lnTo>
                    <a:pt x="245056" y="172801"/>
                  </a:lnTo>
                  <a:lnTo>
                    <a:pt x="255821" y="175468"/>
                  </a:lnTo>
                  <a:lnTo>
                    <a:pt x="266690" y="176653"/>
                  </a:lnTo>
                  <a:lnTo>
                    <a:pt x="272923" y="176969"/>
                  </a:lnTo>
                  <a:lnTo>
                    <a:pt x="285404" y="177320"/>
                  </a:lnTo>
                  <a:lnTo>
                    <a:pt x="315062" y="177564"/>
                  </a:lnTo>
                  <a:lnTo>
                    <a:pt x="321046" y="176782"/>
                  </a:lnTo>
                  <a:lnTo>
                    <a:pt x="331927" y="173797"/>
                  </a:lnTo>
                  <a:lnTo>
                    <a:pt x="342055" y="169825"/>
                  </a:lnTo>
                  <a:lnTo>
                    <a:pt x="351054" y="166207"/>
                  </a:lnTo>
                  <a:lnTo>
                    <a:pt x="354565" y="165243"/>
                  </a:lnTo>
                  <a:lnTo>
                    <a:pt x="363969" y="16331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85" name="SMARTPenAnnotation40"/>
            <p:cNvSpPr/>
            <p:nvPr/>
          </p:nvSpPr>
          <p:spPr>
            <a:xfrm>
              <a:off x="3386137" y="2093216"/>
              <a:ext cx="185739" cy="121318"/>
            </a:xfrm>
            <a:custGeom>
              <a:avLst/>
              <a:gdLst/>
              <a:ahLst/>
              <a:cxnLst/>
              <a:rect l="0" t="0" r="0" b="0"/>
              <a:pathLst>
                <a:path w="185739" h="121318">
                  <a:moveTo>
                    <a:pt x="0" y="78484"/>
                  </a:moveTo>
                  <a:lnTo>
                    <a:pt x="0" y="61691"/>
                  </a:lnTo>
                  <a:lnTo>
                    <a:pt x="794" y="59351"/>
                  </a:lnTo>
                  <a:lnTo>
                    <a:pt x="2117" y="56997"/>
                  </a:lnTo>
                  <a:lnTo>
                    <a:pt x="3792" y="54634"/>
                  </a:lnTo>
                  <a:lnTo>
                    <a:pt x="4909" y="51472"/>
                  </a:lnTo>
                  <a:lnTo>
                    <a:pt x="5654" y="47775"/>
                  </a:lnTo>
                  <a:lnTo>
                    <a:pt x="6151" y="43724"/>
                  </a:lnTo>
                  <a:lnTo>
                    <a:pt x="8069" y="40229"/>
                  </a:lnTo>
                  <a:lnTo>
                    <a:pt x="10936" y="37106"/>
                  </a:lnTo>
                  <a:lnTo>
                    <a:pt x="14434" y="34229"/>
                  </a:lnTo>
                  <a:lnTo>
                    <a:pt x="17560" y="31518"/>
                  </a:lnTo>
                  <a:lnTo>
                    <a:pt x="20438" y="28917"/>
                  </a:lnTo>
                  <a:lnTo>
                    <a:pt x="25752" y="23910"/>
                  </a:lnTo>
                  <a:lnTo>
                    <a:pt x="38042" y="11834"/>
                  </a:lnTo>
                  <a:lnTo>
                    <a:pt x="40442" y="10238"/>
                  </a:lnTo>
                  <a:lnTo>
                    <a:pt x="45226" y="8465"/>
                  </a:lnTo>
                  <a:lnTo>
                    <a:pt x="49998" y="5560"/>
                  </a:lnTo>
                  <a:lnTo>
                    <a:pt x="52382" y="3674"/>
                  </a:lnTo>
                  <a:lnTo>
                    <a:pt x="57148" y="1579"/>
                  </a:lnTo>
                  <a:lnTo>
                    <a:pt x="61912" y="647"/>
                  </a:lnTo>
                  <a:lnTo>
                    <a:pt x="66674" y="233"/>
                  </a:lnTo>
                  <a:lnTo>
                    <a:pt x="71437" y="49"/>
                  </a:lnTo>
                  <a:lnTo>
                    <a:pt x="73819" y="0"/>
                  </a:lnTo>
                  <a:lnTo>
                    <a:pt x="75406" y="761"/>
                  </a:lnTo>
                  <a:lnTo>
                    <a:pt x="76465" y="2063"/>
                  </a:lnTo>
                  <a:lnTo>
                    <a:pt x="77170" y="3724"/>
                  </a:lnTo>
                  <a:lnTo>
                    <a:pt x="77640" y="5625"/>
                  </a:lnTo>
                  <a:lnTo>
                    <a:pt x="77954" y="7686"/>
                  </a:lnTo>
                  <a:lnTo>
                    <a:pt x="78163" y="9854"/>
                  </a:lnTo>
                  <a:lnTo>
                    <a:pt x="78303" y="12093"/>
                  </a:lnTo>
                  <a:lnTo>
                    <a:pt x="78457" y="16698"/>
                  </a:lnTo>
                  <a:lnTo>
                    <a:pt x="78557" y="26915"/>
                  </a:lnTo>
                  <a:lnTo>
                    <a:pt x="78580" y="55789"/>
                  </a:lnTo>
                  <a:lnTo>
                    <a:pt x="77787" y="59385"/>
                  </a:lnTo>
                  <a:lnTo>
                    <a:pt x="76464" y="62576"/>
                  </a:lnTo>
                  <a:lnTo>
                    <a:pt x="74789" y="65497"/>
                  </a:lnTo>
                  <a:lnTo>
                    <a:pt x="70810" y="72976"/>
                  </a:lnTo>
                  <a:lnTo>
                    <a:pt x="68638" y="77193"/>
                  </a:lnTo>
                  <a:lnTo>
                    <a:pt x="66396" y="80798"/>
                  </a:lnTo>
                  <a:lnTo>
                    <a:pt x="64108" y="83996"/>
                  </a:lnTo>
                  <a:lnTo>
                    <a:pt x="61789" y="86921"/>
                  </a:lnTo>
                  <a:lnTo>
                    <a:pt x="60242" y="89665"/>
                  </a:lnTo>
                  <a:lnTo>
                    <a:pt x="59212" y="92288"/>
                  </a:lnTo>
                  <a:lnTo>
                    <a:pt x="58524" y="94830"/>
                  </a:lnTo>
                  <a:lnTo>
                    <a:pt x="57272" y="97319"/>
                  </a:lnTo>
                  <a:lnTo>
                    <a:pt x="55644" y="99772"/>
                  </a:lnTo>
                  <a:lnTo>
                    <a:pt x="53765" y="102201"/>
                  </a:lnTo>
                  <a:lnTo>
                    <a:pt x="52512" y="104613"/>
                  </a:lnTo>
                  <a:lnTo>
                    <a:pt x="51677" y="107016"/>
                  </a:lnTo>
                  <a:lnTo>
                    <a:pt x="50336" y="112783"/>
                  </a:lnTo>
                  <a:lnTo>
                    <a:pt x="50153" y="115688"/>
                  </a:lnTo>
                  <a:lnTo>
                    <a:pt x="50035" y="120228"/>
                  </a:lnTo>
                  <a:lnTo>
                    <a:pt x="50819" y="120601"/>
                  </a:lnTo>
                  <a:lnTo>
                    <a:pt x="56160" y="121248"/>
                  </a:lnTo>
                  <a:lnTo>
                    <a:pt x="64441" y="121317"/>
                  </a:lnTo>
                  <a:lnTo>
                    <a:pt x="67567" y="120533"/>
                  </a:lnTo>
                  <a:lnTo>
                    <a:pt x="73157" y="117545"/>
                  </a:lnTo>
                  <a:lnTo>
                    <a:pt x="76553" y="115637"/>
                  </a:lnTo>
                  <a:lnTo>
                    <a:pt x="84559" y="111400"/>
                  </a:lnTo>
                  <a:lnTo>
                    <a:pt x="89710" y="109953"/>
                  </a:lnTo>
                  <a:lnTo>
                    <a:pt x="95526" y="108988"/>
                  </a:lnTo>
                  <a:lnTo>
                    <a:pt x="101784" y="108345"/>
                  </a:lnTo>
                  <a:lnTo>
                    <a:pt x="106750" y="107122"/>
                  </a:lnTo>
                  <a:lnTo>
                    <a:pt x="110854" y="105514"/>
                  </a:lnTo>
                  <a:lnTo>
                    <a:pt x="114384" y="103647"/>
                  </a:lnTo>
                  <a:lnTo>
                    <a:pt x="119118" y="101609"/>
                  </a:lnTo>
                  <a:lnTo>
                    <a:pt x="124656" y="99457"/>
                  </a:lnTo>
                  <a:lnTo>
                    <a:pt x="130729" y="97228"/>
                  </a:lnTo>
                  <a:lnTo>
                    <a:pt x="136365" y="95743"/>
                  </a:lnTo>
                  <a:lnTo>
                    <a:pt x="141710" y="94752"/>
                  </a:lnTo>
                  <a:lnTo>
                    <a:pt x="146861" y="94092"/>
                  </a:lnTo>
                  <a:lnTo>
                    <a:pt x="151882" y="92858"/>
                  </a:lnTo>
                  <a:lnTo>
                    <a:pt x="156818" y="91241"/>
                  </a:lnTo>
                  <a:lnTo>
                    <a:pt x="161695" y="89370"/>
                  </a:lnTo>
                  <a:lnTo>
                    <a:pt x="165740" y="87329"/>
                  </a:lnTo>
                  <a:lnTo>
                    <a:pt x="169231" y="85174"/>
                  </a:lnTo>
                  <a:lnTo>
                    <a:pt x="172352" y="82944"/>
                  </a:lnTo>
                  <a:lnTo>
                    <a:pt x="177936" y="80466"/>
                  </a:lnTo>
                  <a:lnTo>
                    <a:pt x="185738" y="7848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3109878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564B3C" mc:Ignorable=""/>
      </a:dk2>
      <a:lt2>
        <a:srgbClr xmlns:mc="http://schemas.openxmlformats.org/markup-compatibility/2006" xmlns:a14="http://schemas.microsoft.com/office/drawing/2010/main" val="ECEDD1" mc:Ignorable=""/>
      </a:lt2>
      <a:accent1>
        <a:srgbClr xmlns:mc="http://schemas.openxmlformats.org/markup-compatibility/2006" xmlns:a14="http://schemas.microsoft.com/office/drawing/2010/main" val="93A299" mc:Ignorable=""/>
      </a:accent1>
      <a:accent2>
        <a:srgbClr xmlns:mc="http://schemas.openxmlformats.org/markup-compatibility/2006" xmlns:a14="http://schemas.microsoft.com/office/drawing/2010/main" val="CF543F" mc:Ignorable=""/>
      </a:accent2>
      <a:accent3>
        <a:srgbClr xmlns:mc="http://schemas.openxmlformats.org/markup-compatibility/2006" xmlns:a14="http://schemas.microsoft.com/office/drawing/2010/main" val="B5AE53" mc:Ignorable=""/>
      </a:accent3>
      <a:accent4>
        <a:srgbClr xmlns:mc="http://schemas.openxmlformats.org/markup-compatibility/2006" xmlns:a14="http://schemas.microsoft.com/office/drawing/2010/main" val="848058" mc:Ignorable=""/>
      </a:accent4>
      <a:accent5>
        <a:srgbClr xmlns:mc="http://schemas.openxmlformats.org/markup-compatibility/2006" xmlns:a14="http://schemas.microsoft.com/office/drawing/2010/main" val="E8B54D" mc:Ignorable=""/>
      </a:accent5>
      <a:accent6>
        <a:srgbClr xmlns:mc="http://schemas.openxmlformats.org/markup-compatibility/2006" xmlns:a14="http://schemas.microsoft.com/office/drawing/2010/main" val="786C71" mc:Ignorable=""/>
      </a:accent6>
      <a:hlink>
        <a:srgbClr xmlns:mc="http://schemas.openxmlformats.org/markup-compatibility/2006" xmlns:a14="http://schemas.microsoft.com/office/drawing/2010/main" val="CCCC00" mc:Ignorable=""/>
      </a:hlink>
      <a:folHlink>
        <a:srgbClr xmlns:mc="http://schemas.openxmlformats.org/markup-compatibility/2006" xmlns:a14="http://schemas.microsoft.com/office/drawing/2010/main" val="B2B2B2" mc:Ignorable="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125</TotalTime>
  <Words>144</Words>
  <Application>Microsoft Office PowerPoint</Application>
  <PresentationFormat>On-screen Show (16:10)</PresentationFormat>
  <Paragraphs>29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Apothecary</vt:lpstr>
      <vt:lpstr>Surface Area and Volume</vt:lpstr>
      <vt:lpstr>Objectives</vt:lpstr>
      <vt:lpstr>What is surface area?</vt:lpstr>
      <vt:lpstr>Formulas for Surface AREA</vt:lpstr>
      <vt:lpstr>Volume</vt:lpstr>
      <vt:lpstr>Example</vt:lpstr>
      <vt:lpstr>And Another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Surface Area</dc:title>
  <dc:creator>Ameena</dc:creator>
  <cp:lastModifiedBy>Ameena</cp:lastModifiedBy>
  <cp:revision>6</cp:revision>
  <dcterms:created xsi:type="dcterms:W3CDTF">2010-01-13T15:34:33Z</dcterms:created>
  <dcterms:modified xsi:type="dcterms:W3CDTF">2010-01-13T17:40:25Z</dcterms:modified>
</cp:coreProperties>
</file>